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7"/>
  </p:notesMasterIdLst>
  <p:handoutMasterIdLst>
    <p:handoutMasterId r:id="rId28"/>
  </p:handoutMasterIdLst>
  <p:sldIdLst>
    <p:sldId id="267" r:id="rId5"/>
    <p:sldId id="335" r:id="rId6"/>
    <p:sldId id="329" r:id="rId7"/>
    <p:sldId id="309" r:id="rId8"/>
    <p:sldId id="315" r:id="rId9"/>
    <p:sldId id="319" r:id="rId10"/>
    <p:sldId id="316" r:id="rId11"/>
    <p:sldId id="332" r:id="rId12"/>
    <p:sldId id="308" r:id="rId13"/>
    <p:sldId id="324" r:id="rId14"/>
    <p:sldId id="330" r:id="rId15"/>
    <p:sldId id="314" r:id="rId16"/>
    <p:sldId id="313" r:id="rId17"/>
    <p:sldId id="331" r:id="rId18"/>
    <p:sldId id="312" r:id="rId19"/>
    <p:sldId id="311" r:id="rId20"/>
    <p:sldId id="310" r:id="rId21"/>
    <p:sldId id="327" r:id="rId22"/>
    <p:sldId id="326" r:id="rId23"/>
    <p:sldId id="333" r:id="rId24"/>
    <p:sldId id="321" r:id="rId25"/>
    <p:sldId id="323" r:id="rId26"/>
  </p:sldIdLst>
  <p:sldSz cx="12192000" cy="6858000"/>
  <p:notesSz cx="6858000" cy="9144000"/>
  <p:defaultTextStyle>
    <a:defPPr marL="0" marR="0" indent="0" algn="l" defTabSz="383944" rtl="0" fontAlgn="auto" latinLnBrk="1" hangingPunct="0">
      <a:lnSpc>
        <a:spcPct val="100000"/>
      </a:lnSpc>
      <a:spcBef>
        <a:spcPts val="0"/>
      </a:spcBef>
      <a:spcAft>
        <a:spcPts val="0"/>
      </a:spcAft>
      <a:buClrTx/>
      <a:buSzTx/>
      <a:buFontTx/>
      <a:buNone/>
      <a:tabLst/>
      <a:defRPr kumimoji="0" sz="756" b="0" i="0" u="none" strike="noStrike" cap="none" spc="0" normalizeH="0" baseline="0">
        <a:ln>
          <a:noFill/>
        </a:ln>
        <a:solidFill>
          <a:srgbClr val="000000"/>
        </a:solidFill>
        <a:effectLst/>
        <a:uFillTx/>
      </a:defRPr>
    </a:defPPr>
    <a:lvl1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1pPr>
    <a:lvl2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2pPr>
    <a:lvl3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3pPr>
    <a:lvl4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4pPr>
    <a:lvl5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5pPr>
    <a:lvl6pPr marL="0" marR="0" indent="0"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6pPr>
    <a:lvl7pPr marL="0" marR="0" indent="149312"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7pPr>
    <a:lvl8pPr marL="0" marR="0" indent="298623"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8pPr>
    <a:lvl9pPr marL="0" marR="0" indent="447935" algn="l" defTabSz="346616" rtl="0" fontAlgn="auto" latinLnBrk="0" hangingPunct="0">
      <a:lnSpc>
        <a:spcPct val="80000"/>
      </a:lnSpc>
      <a:spcBef>
        <a:spcPts val="504"/>
      </a:spcBef>
      <a:spcAft>
        <a:spcPts val="0"/>
      </a:spcAft>
      <a:buClrTx/>
      <a:buSzTx/>
      <a:buFontTx/>
      <a:buNone/>
      <a:tabLst/>
      <a:defRPr kumimoji="0" sz="7348" b="1" i="0" u="none" strike="noStrike" cap="all" spc="221" normalizeH="0" baseline="0">
        <a:ln>
          <a:noFill/>
        </a:ln>
        <a:solidFill>
          <a:srgbClr val="FFFFFF"/>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ison Parham" initials="MP" lastIdx="1" clrIdx="0">
    <p:extLst>
      <p:ext uri="{19B8F6BF-5375-455C-9EA6-DF929625EA0E}">
        <p15:presenceInfo xmlns:p15="http://schemas.microsoft.com/office/powerpoint/2012/main" userId="S-1-5-21-602162358-57989841-682003330-185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B84"/>
    <a:srgbClr val="004261"/>
    <a:srgbClr val="53565A"/>
    <a:srgbClr val="B0008E"/>
    <a:srgbClr val="00B4D2"/>
    <a:srgbClr val="E4002B"/>
    <a:srgbClr val="FF8F1C"/>
    <a:srgbClr val="888B8D"/>
    <a:srgbClr val="01B4D2"/>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4A9BC294-FFE2-49D5-8D69-9E1BD2C41BD5}" styleName="">
    <a:tblBg/>
    <a:wholeTbl>
      <a:tcTxStyle b="off" i="off">
        <a:font>
          <a:latin typeface="BentonSans Regular"/>
          <a:ea typeface="BentonSans Regular"/>
          <a:cs typeface="BentonSans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9"/>
    <p:restoredTop sz="94632"/>
  </p:normalViewPr>
  <p:slideViewPr>
    <p:cSldViewPr snapToGrid="0" snapToObjects="1" showGuides="1">
      <p:cViewPr varScale="1">
        <p:scale>
          <a:sx n="106" d="100"/>
          <a:sy n="106" d="100"/>
        </p:scale>
        <p:origin x="53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4" d="100"/>
          <a:sy n="164" d="100"/>
        </p:scale>
        <p:origin x="475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5T09:29:37.206"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851F6C-2979-744C-B14F-026BDFE8CC90}" type="datetimeFigureOut">
              <a:rPr lang="en-US" smtClean="0"/>
              <a:t>8/8/18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7F3427-79A0-9048-8387-43D420B25E4B}" type="slidenum">
              <a:rPr lang="en-US" smtClean="0"/>
              <a:t>‹#›</a:t>
            </a:fld>
            <a:endParaRPr lang="en-US"/>
          </a:p>
        </p:txBody>
      </p:sp>
    </p:spTree>
    <p:extLst>
      <p:ext uri="{BB962C8B-B14F-4D97-AF65-F5344CB8AC3E}">
        <p14:creationId xmlns:p14="http://schemas.microsoft.com/office/powerpoint/2010/main" val="902678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381000" y="685800"/>
            <a:ext cx="6096000" cy="3429000"/>
          </a:xfrm>
          <a:prstGeom prst="rect">
            <a:avLst/>
          </a:prstGeom>
        </p:spPr>
        <p:txBody>
          <a:bodyPr/>
          <a:lstStyle/>
          <a:p>
            <a:endParaRPr/>
          </a:p>
        </p:txBody>
      </p:sp>
      <p:sp>
        <p:nvSpPr>
          <p:cNvPr id="267" name="Shape 2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7899895"/>
      </p:ext>
    </p:extLst>
  </p:cSld>
  <p:clrMap bg1="lt1" tx1="dk1" bg2="lt2" tx2="dk2" accent1="accent1" accent2="accent2" accent3="accent3" accent4="accent4" accent5="accent5" accent6="accent6" hlink="hlink" folHlink="folHlink"/>
  <p:hf hdr="0" dt="0"/>
  <p:notesStyle>
    <a:lvl1pPr defTabSz="191972" latinLnBrk="0">
      <a:defRPr sz="924">
        <a:latin typeface="Lucida Grande"/>
        <a:ea typeface="Lucida Grande"/>
        <a:cs typeface="Lucida Grande"/>
        <a:sym typeface="Lucida Grande"/>
      </a:defRPr>
    </a:lvl1pPr>
    <a:lvl2pPr indent="95986" defTabSz="191972" latinLnBrk="0">
      <a:defRPr sz="924">
        <a:latin typeface="Lucida Grande"/>
        <a:ea typeface="Lucida Grande"/>
        <a:cs typeface="Lucida Grande"/>
        <a:sym typeface="Lucida Grande"/>
      </a:defRPr>
    </a:lvl2pPr>
    <a:lvl3pPr indent="191972" defTabSz="191972" latinLnBrk="0">
      <a:defRPr sz="924">
        <a:latin typeface="Lucida Grande"/>
        <a:ea typeface="Lucida Grande"/>
        <a:cs typeface="Lucida Grande"/>
        <a:sym typeface="Lucida Grande"/>
      </a:defRPr>
    </a:lvl3pPr>
    <a:lvl4pPr indent="287958" defTabSz="191972" latinLnBrk="0">
      <a:defRPr sz="924">
        <a:latin typeface="Lucida Grande"/>
        <a:ea typeface="Lucida Grande"/>
        <a:cs typeface="Lucida Grande"/>
        <a:sym typeface="Lucida Grande"/>
      </a:defRPr>
    </a:lvl4pPr>
    <a:lvl5pPr indent="383944" defTabSz="191972" latinLnBrk="0">
      <a:defRPr sz="924">
        <a:latin typeface="Lucida Grande"/>
        <a:ea typeface="Lucida Grande"/>
        <a:cs typeface="Lucida Grande"/>
        <a:sym typeface="Lucida Grande"/>
      </a:defRPr>
    </a:lvl5pPr>
    <a:lvl6pPr indent="479931" defTabSz="191972" latinLnBrk="0">
      <a:defRPr sz="924">
        <a:latin typeface="Lucida Grande"/>
        <a:ea typeface="Lucida Grande"/>
        <a:cs typeface="Lucida Grande"/>
        <a:sym typeface="Lucida Grande"/>
      </a:defRPr>
    </a:lvl6pPr>
    <a:lvl7pPr indent="575917" defTabSz="191972" latinLnBrk="0">
      <a:defRPr sz="924">
        <a:latin typeface="Lucida Grande"/>
        <a:ea typeface="Lucida Grande"/>
        <a:cs typeface="Lucida Grande"/>
        <a:sym typeface="Lucida Grande"/>
      </a:defRPr>
    </a:lvl7pPr>
    <a:lvl8pPr indent="671903" defTabSz="191972" latinLnBrk="0">
      <a:defRPr sz="924">
        <a:latin typeface="Lucida Grande"/>
        <a:ea typeface="Lucida Grande"/>
        <a:cs typeface="Lucida Grande"/>
        <a:sym typeface="Lucida Grande"/>
      </a:defRPr>
    </a:lvl8pPr>
    <a:lvl9pPr indent="767889" defTabSz="191972" latinLnBrk="0">
      <a:defRPr sz="924">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896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95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new</a:t>
            </a:r>
            <a:r>
              <a:rPr lang="en-US" baseline="0" dirty="0"/>
              <a:t> page is organized by the specific type of news rather than everything in one place. It allows easy access to Huddle Points, In Case You Missed It, Mr. Cooper Update Calls, and so much more that may have not been available to all team members before. There is also easy access to Mr. Cooper’s blog, press page, and the all new What’s The Latest page that is now available to all team members, not just the communications team. </a:t>
            </a:r>
            <a:endParaRPr lang="en-US" dirty="0"/>
          </a:p>
        </p:txBody>
      </p:sp>
    </p:spTree>
    <p:extLst>
      <p:ext uri="{BB962C8B-B14F-4D97-AF65-F5344CB8AC3E}">
        <p14:creationId xmlns:p14="http://schemas.microsoft.com/office/powerpoint/2010/main" val="334819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908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99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366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516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194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683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655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67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7574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535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071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120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885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62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230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339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5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039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5"/>
            <a:ext cx="9144000" cy="2387600"/>
          </a:xfrm>
        </p:spPr>
        <p:txBody>
          <a:bodyPr anchor="b">
            <a:normAutofit/>
          </a:bodyPr>
          <a:lstStyle>
            <a:lvl1pPr algn="ctr">
              <a:defRPr sz="3826" b="0" i="0">
                <a:latin typeface="Segoe UI Normal" charset="0"/>
                <a:ea typeface="Segoe UI Normal" charset="0"/>
                <a:cs typeface="Segoe UI Normal"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atin typeface="Georgia" charset="0"/>
                <a:ea typeface="Georgia" charset="0"/>
                <a:cs typeface="Georgia" charset="0"/>
              </a:defRPr>
            </a:lvl1pPr>
            <a:lvl2pPr marL="257167" indent="0" algn="ctr">
              <a:buNone/>
              <a:defRPr sz="1125"/>
            </a:lvl2pPr>
            <a:lvl3pPr marL="514333" indent="0" algn="ctr">
              <a:buNone/>
              <a:defRPr sz="1013"/>
            </a:lvl3pPr>
            <a:lvl4pPr marL="771500" indent="0" algn="ctr">
              <a:buNone/>
              <a:defRPr sz="900"/>
            </a:lvl4pPr>
            <a:lvl5pPr marL="1028666" indent="0" algn="ctr">
              <a:buNone/>
              <a:defRPr sz="900"/>
            </a:lvl5pPr>
            <a:lvl6pPr marL="1285832" indent="0" algn="ctr">
              <a:buNone/>
              <a:defRPr sz="900"/>
            </a:lvl6pPr>
            <a:lvl7pPr marL="1542998" indent="0" algn="ctr">
              <a:buNone/>
              <a:defRPr sz="900"/>
            </a:lvl7pPr>
            <a:lvl8pPr marL="1800165" indent="0" algn="ctr">
              <a:buNone/>
              <a:defRPr sz="900"/>
            </a:lvl8pPr>
            <a:lvl9pPr marL="2057332"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8/8/18</a:t>
            </a:fld>
            <a:endParaRPr lang="en-US" dirty="0"/>
          </a:p>
        </p:txBody>
      </p:sp>
      <p:sp>
        <p:nvSpPr>
          <p:cNvPr id="5" name="Footer Placeholder 4"/>
          <p:cNvSpPr>
            <a:spLocks noGrp="1"/>
          </p:cNvSpPr>
          <p:nvPr>
            <p:ph type="ftr" sz="quarter" idx="11"/>
          </p:nvPr>
        </p:nvSpPr>
        <p:spPr/>
        <p:txBody>
          <a:bodyPr/>
          <a:lstStyle/>
          <a:p>
            <a:fld id="{C5D1C6DA-A402-2641-BC7C-6341285FB870}" type="slidenum">
              <a:rPr lang="en-US" smtClean="0"/>
              <a:pPr/>
              <a:t>‹#›</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9981436"/>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8/8/18</a:t>
            </a:fld>
            <a:endParaRPr lang="en-US" dirty="0"/>
          </a:p>
        </p:txBody>
      </p:sp>
      <p:sp>
        <p:nvSpPr>
          <p:cNvPr id="6"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97922423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0" i="0">
                <a:latin typeface="Segoe UI Normal" charset="0"/>
                <a:ea typeface="Segoe UI Normal" charset="0"/>
                <a:cs typeface="Segoe UI Normal"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8/8/18</a:t>
            </a:fld>
            <a:endParaRPr lang="en-US" dirty="0"/>
          </a:p>
        </p:txBody>
      </p:sp>
      <p:sp>
        <p:nvSpPr>
          <p:cNvPr id="6"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65448026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1" y="3152962"/>
            <a:ext cx="10549099" cy="2023725"/>
          </a:xfrm>
          <a:prstGeom prst="rect">
            <a:avLst/>
          </a:prstGeom>
        </p:spPr>
        <p:txBody>
          <a:bodyPr/>
          <a:lstStyle>
            <a:lvl1pPr marL="0" indent="0" algn="l">
              <a:lnSpc>
                <a:spcPct val="70000"/>
              </a:lnSpc>
              <a:buNone/>
              <a:defRPr sz="3150" b="0" i="1" baseline="0">
                <a:solidFill>
                  <a:schemeClr val="tx1"/>
                </a:solidFill>
                <a:latin typeface="Georgia" charset="0"/>
                <a:ea typeface="Georgia" charset="0"/>
                <a:cs typeface="Georgia" charset="0"/>
              </a:defRPr>
            </a:lvl1pPr>
            <a:lvl2pPr marL="257192" indent="0" algn="ctr">
              <a:buNone/>
              <a:defRPr sz="1125"/>
            </a:lvl2pPr>
            <a:lvl3pPr marL="514385" indent="0" algn="ctr">
              <a:buNone/>
              <a:defRPr sz="1013"/>
            </a:lvl3pPr>
            <a:lvl4pPr marL="771577" indent="0" algn="ctr">
              <a:buNone/>
              <a:defRPr sz="900"/>
            </a:lvl4pPr>
            <a:lvl5pPr marL="1028768" indent="0" algn="ctr">
              <a:buNone/>
              <a:defRPr sz="900"/>
            </a:lvl5pPr>
            <a:lvl6pPr marL="1285961" indent="0" algn="ctr">
              <a:buNone/>
              <a:defRPr sz="900"/>
            </a:lvl6pPr>
            <a:lvl7pPr marL="1543153" indent="0" algn="ctr">
              <a:buNone/>
              <a:defRPr sz="900"/>
            </a:lvl7pPr>
            <a:lvl8pPr marL="1800345" indent="0" algn="ctr">
              <a:buNone/>
              <a:defRPr sz="900"/>
            </a:lvl8pPr>
            <a:lvl9pPr marL="2057537" indent="0" algn="ctr">
              <a:buNone/>
              <a:defRPr sz="900"/>
            </a:lvl9pPr>
          </a:lstStyle>
          <a:p>
            <a:r>
              <a:rPr lang="en-US"/>
              <a:t>Click to edit Master subtitle style</a:t>
            </a:r>
            <a:endParaRPr lang="en-US" dirty="0"/>
          </a:p>
        </p:txBody>
      </p:sp>
      <p:sp>
        <p:nvSpPr>
          <p:cNvPr id="7" name="Title 6"/>
          <p:cNvSpPr>
            <a:spLocks noGrp="1"/>
          </p:cNvSpPr>
          <p:nvPr>
            <p:ph type="title" hasCustomPrompt="1"/>
          </p:nvPr>
        </p:nvSpPr>
        <p:spPr>
          <a:xfrm>
            <a:off x="571500" y="545691"/>
            <a:ext cx="10515600" cy="2470356"/>
          </a:xfrm>
        </p:spPr>
        <p:txBody>
          <a:bodyPr anchor="b" anchorCtr="0"/>
          <a:lstStyle>
            <a:lvl1pPr>
              <a:defRPr sz="3150" b="0" i="0" baseline="0">
                <a:solidFill>
                  <a:schemeClr val="tx1"/>
                </a:solidFill>
                <a:latin typeface="Segoe UI Normal" charset="0"/>
                <a:ea typeface="Segoe UI Normal" charset="0"/>
                <a:cs typeface="Segoe UI Normal" charset="0"/>
              </a:defRPr>
            </a:lvl1pPr>
          </a:lstStyle>
          <a:p>
            <a:r>
              <a:rPr lang="en-US" dirty="0"/>
              <a:t>MASTER TITLE STYLE</a:t>
            </a:r>
          </a:p>
        </p:txBody>
      </p:sp>
      <p:sp>
        <p:nvSpPr>
          <p:cNvPr id="8" name="Footer Placeholder 7"/>
          <p:cNvSpPr>
            <a:spLocks noGrp="1"/>
          </p:cNvSpPr>
          <p:nvPr>
            <p:ph type="ftr" sz="quarter" idx="10"/>
          </p:nvPr>
        </p:nvSpPr>
        <p:spPr/>
        <p:txBody>
          <a:bodyPr/>
          <a:lstStyle>
            <a:lvl1pPr>
              <a:defRPr>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7091765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0" y="952128"/>
            <a:ext cx="9144000" cy="3125176"/>
          </a:xfrm>
        </p:spPr>
        <p:txBody>
          <a:bodyPr anchor="b">
            <a:noAutofit/>
          </a:bodyPr>
          <a:lstStyle>
            <a:lvl1pPr algn="l">
              <a:defRPr sz="3150" b="0" i="1" cap="none" baseline="0">
                <a:solidFill>
                  <a:schemeClr val="tx1"/>
                </a:solidFill>
                <a:latin typeface="Georgia" charset="0"/>
                <a:ea typeface="Georgia" charset="0"/>
                <a:cs typeface="Georgia" charset="0"/>
              </a:defRPr>
            </a:lvl1pPr>
          </a:lstStyle>
          <a:p>
            <a:r>
              <a:rPr lang="en-US" dirty="0"/>
              <a:t>“</a:t>
            </a:r>
            <a:r>
              <a:rPr lang="en-US" dirty="0" err="1"/>
              <a:t>Curabitur</a:t>
            </a:r>
            <a:r>
              <a:rPr lang="en-US" dirty="0"/>
              <a:t> </a:t>
            </a:r>
            <a:r>
              <a:rPr lang="en-US" dirty="0" err="1"/>
              <a:t>lectus</a:t>
            </a:r>
            <a:r>
              <a:rPr lang="en-US" dirty="0"/>
              <a:t> </a:t>
            </a:r>
            <a:r>
              <a:rPr lang="en-US" dirty="0" err="1"/>
              <a:t>nulla</a:t>
            </a:r>
            <a:r>
              <a:rPr lang="en-US" dirty="0"/>
              <a:t>,   </a:t>
            </a:r>
            <a:r>
              <a:rPr lang="en-US" dirty="0" err="1"/>
              <a:t>feugiat</a:t>
            </a:r>
            <a:r>
              <a:rPr lang="en-US" dirty="0"/>
              <a:t> sit </a:t>
            </a:r>
            <a:r>
              <a:rPr lang="en-US" dirty="0" err="1"/>
              <a:t>amet</a:t>
            </a:r>
            <a:r>
              <a:rPr lang="en-US" dirty="0"/>
              <a:t> ante non.”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4590" y="4626465"/>
            <a:ext cx="3024916" cy="550652"/>
          </a:xfrm>
          <a:prstGeom prst="rect">
            <a:avLst/>
          </a:prstGeom>
        </p:spPr>
      </p:pic>
    </p:spTree>
    <p:extLst>
      <p:ext uri="{BB962C8B-B14F-4D97-AF65-F5344CB8AC3E}">
        <p14:creationId xmlns:p14="http://schemas.microsoft.com/office/powerpoint/2010/main" val="19448789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1500" y="2391803"/>
            <a:ext cx="6745605" cy="2968919"/>
          </a:xfrm>
        </p:spPr>
        <p:txBody>
          <a:bodyPr/>
          <a:lstStyle>
            <a:lvl1pPr marL="0" marR="0" indent="0" algn="l" defTabSz="514385" rtl="0" eaLnBrk="1" fontAlgn="auto" latinLnBrk="0" hangingPunct="1">
              <a:lnSpc>
                <a:spcPct val="90000"/>
              </a:lnSpc>
              <a:spcBef>
                <a:spcPts val="563"/>
              </a:spcBef>
              <a:spcAft>
                <a:spcPts val="0"/>
              </a:spcAft>
              <a:buClrTx/>
              <a:buSzTx/>
              <a:buFont typeface="Arial"/>
              <a:buNone/>
              <a:tabLst/>
              <a:defRPr sz="1013" b="1" i="0" baseline="0">
                <a:solidFill>
                  <a:srgbClr val="004261"/>
                </a:solidFill>
                <a:latin typeface="Georgia Bold" charset="0"/>
                <a:ea typeface="Georgia" charset="0"/>
                <a:cs typeface="Georgia Bold" charset="0"/>
              </a:defRPr>
            </a:lvl1pPr>
            <a:lvl2pPr>
              <a:defRPr sz="985" baseline="0"/>
            </a:lvl2pPr>
            <a:lvl3pPr>
              <a:defRPr sz="985" baseline="0"/>
            </a:lvl3pPr>
            <a:lvl4pPr>
              <a:defRPr sz="985" baseline="0"/>
            </a:lvl4pPr>
            <a:lvl5pPr>
              <a:defRPr sz="985" baseline="0"/>
            </a:lvl5pPr>
          </a:lstStyle>
          <a:p>
            <a:pPr marL="0" marR="0" lvl="0" indent="0" algn="l" defTabSz="514385" rtl="0" eaLnBrk="1" fontAlgn="auto" latinLnBrk="0" hangingPunct="1">
              <a:lnSpc>
                <a:spcPct val="90000"/>
              </a:lnSpc>
              <a:spcBef>
                <a:spcPts val="563"/>
              </a:spcBef>
              <a:spcAft>
                <a:spcPts val="0"/>
              </a:spcAft>
              <a:buClrTx/>
              <a:buSzTx/>
              <a:buFont typeface="Arial"/>
              <a:buNone/>
              <a:tabLst/>
              <a:defRPr/>
            </a:pPr>
            <a:r>
              <a:rPr lang="en-US" sz="1519" dirty="0" err="1"/>
              <a:t>Lorem</a:t>
            </a:r>
            <a:r>
              <a:rPr lang="en-US" sz="1519" dirty="0"/>
              <a:t> </a:t>
            </a:r>
            <a:r>
              <a:rPr lang="en-US" sz="1519" dirty="0" err="1"/>
              <a:t>ipsum</a:t>
            </a:r>
            <a:r>
              <a:rPr lang="en-US" sz="1519" dirty="0"/>
              <a:t> dolor sit </a:t>
            </a:r>
            <a:r>
              <a:rPr lang="en-US" sz="1519" dirty="0" err="1"/>
              <a:t>amet</a:t>
            </a:r>
            <a:r>
              <a:rPr lang="en-US" sz="1519" dirty="0"/>
              <a:t>.</a:t>
            </a:r>
            <a:br>
              <a:rPr lang="en-US" sz="1519" dirty="0"/>
            </a:br>
            <a:r>
              <a:rPr lang="en-US" sz="1519" dirty="0" err="1"/>
              <a:t>Donec</a:t>
            </a:r>
            <a:r>
              <a:rPr lang="en-US" sz="1519" dirty="0"/>
              <a:t> vitae </a:t>
            </a:r>
            <a:r>
              <a:rPr lang="en-US" sz="1519" dirty="0" err="1"/>
              <a:t>elit</a:t>
            </a:r>
            <a:r>
              <a:rPr lang="en-US" sz="1519" dirty="0"/>
              <a:t> id </a:t>
            </a:r>
            <a:r>
              <a:rPr lang="en-US" sz="1519" dirty="0" err="1"/>
              <a:t>leo</a:t>
            </a:r>
            <a:r>
              <a:rPr lang="en-US" sz="1519" dirty="0"/>
              <a:t> </a:t>
            </a:r>
            <a:r>
              <a:rPr lang="en-US" sz="1519" dirty="0">
                <a:solidFill>
                  <a:srgbClr val="01B4D2"/>
                </a:solidFill>
                <a:latin typeface="Sentinel Semibold"/>
                <a:cs typeface="Sentinel Semibold"/>
              </a:rPr>
              <a:t>Id </a:t>
            </a:r>
            <a:r>
              <a:rPr lang="en-US" sz="1519" dirty="0" err="1">
                <a:solidFill>
                  <a:srgbClr val="01B4D2"/>
                </a:solidFill>
                <a:latin typeface="Sentinel Semibold"/>
                <a:cs typeface="Sentinel Semibold"/>
              </a:rPr>
              <a:t>Vineque</a:t>
            </a:r>
            <a:r>
              <a:rPr lang="en-US" sz="1519" dirty="0">
                <a:solidFill>
                  <a:srgbClr val="01B4D2"/>
                </a:solidFill>
              </a:rPr>
              <a:t> </a:t>
            </a:r>
            <a:r>
              <a:rPr lang="en-US" sz="1519" dirty="0" err="1"/>
              <a:t>posuere</a:t>
            </a:r>
            <a:r>
              <a:rPr lang="en-US" sz="1519" dirty="0"/>
              <a:t>. </a:t>
            </a:r>
            <a:r>
              <a:rPr lang="en-US" sz="1519" dirty="0" err="1"/>
              <a:t>Ut</a:t>
            </a:r>
            <a:r>
              <a:rPr lang="en-US" sz="1519" dirty="0"/>
              <a:t> vitae </a:t>
            </a:r>
            <a:r>
              <a:rPr lang="en-US" sz="1519" dirty="0" err="1"/>
              <a:t>neque</a:t>
            </a:r>
            <a:r>
              <a:rPr lang="en-US" sz="1519" dirty="0"/>
              <a:t> a </a:t>
            </a:r>
            <a:r>
              <a:rPr lang="en-US" sz="1519" dirty="0" err="1"/>
              <a:t>tortor</a:t>
            </a:r>
            <a:r>
              <a:rPr lang="en-US" sz="1519" dirty="0"/>
              <a:t> </a:t>
            </a:r>
            <a:r>
              <a:rPr lang="en-US" sz="1519" dirty="0" err="1"/>
              <a:t>tincidunt</a:t>
            </a:r>
            <a:r>
              <a:rPr lang="en-US" sz="1519" dirty="0"/>
              <a:t> </a:t>
            </a:r>
            <a:r>
              <a:rPr lang="en-US" sz="1519" dirty="0" err="1"/>
              <a:t>luctus</a:t>
            </a:r>
            <a:r>
              <a:rPr lang="en-US" sz="1519" dirty="0"/>
              <a:t> </a:t>
            </a:r>
            <a:r>
              <a:rPr lang="en-US" sz="1519" dirty="0" err="1"/>
              <a:t>eget</a:t>
            </a:r>
            <a:r>
              <a:rPr lang="en-US" sz="1519" dirty="0"/>
              <a:t> id </a:t>
            </a:r>
            <a:r>
              <a:rPr lang="en-US" sz="1519" dirty="0" err="1"/>
              <a:t>libero</a:t>
            </a:r>
            <a:r>
              <a:rPr lang="en-US" sz="1519" dirty="0"/>
              <a:t>. </a:t>
            </a:r>
            <a:r>
              <a:rPr lang="en-US" sz="1519" dirty="0" err="1"/>
              <a:t>Donec</a:t>
            </a:r>
            <a:r>
              <a:rPr lang="en-US" sz="1519" dirty="0"/>
              <a:t> </a:t>
            </a:r>
            <a:r>
              <a:rPr lang="en-US" sz="1519" dirty="0" err="1"/>
              <a:t>orci</a:t>
            </a:r>
            <a:r>
              <a:rPr lang="en-US" sz="1519" dirty="0"/>
              <a:t> dui, semper non </a:t>
            </a:r>
            <a:r>
              <a:rPr lang="en-US" sz="1519" dirty="0" err="1"/>
              <a:t>elementum</a:t>
            </a:r>
            <a:r>
              <a:rPr lang="en-US" sz="1519" dirty="0"/>
              <a:t> et, </a:t>
            </a:r>
            <a:r>
              <a:rPr lang="en-US" sz="1519" dirty="0" err="1"/>
              <a:t>elementum</a:t>
            </a:r>
            <a:r>
              <a:rPr lang="en-US" sz="1519" dirty="0"/>
              <a:t> </a:t>
            </a:r>
            <a:r>
              <a:rPr lang="en-US" sz="1519" dirty="0" err="1"/>
              <a:t>ut</a:t>
            </a:r>
            <a:r>
              <a:rPr lang="en-US" sz="1519" dirty="0"/>
              <a:t> </a:t>
            </a:r>
            <a:r>
              <a:rPr lang="en-US" sz="1519" dirty="0" err="1"/>
              <a:t>odio</a:t>
            </a:r>
            <a:r>
              <a:rPr lang="en-US" sz="1519" dirty="0"/>
              <a:t>.</a:t>
            </a:r>
          </a:p>
          <a:p>
            <a:pPr lvl="0"/>
            <a:endParaRPr lang="en-US" dirty="0"/>
          </a:p>
        </p:txBody>
      </p:sp>
      <p:sp>
        <p:nvSpPr>
          <p:cNvPr id="7" name="TextBox 6"/>
          <p:cNvSpPr txBox="1"/>
          <p:nvPr/>
        </p:nvSpPr>
        <p:spPr>
          <a:xfrm>
            <a:off x="571504" y="427703"/>
            <a:ext cx="3173361" cy="163378"/>
          </a:xfrm>
          <a:prstGeom prst="rect">
            <a:avLst/>
          </a:prstGeom>
          <a:noFill/>
        </p:spPr>
        <p:txBody>
          <a:bodyPr wrap="square" rtlCol="0">
            <a:spAutoFit/>
          </a:bodyPr>
          <a:lstStyle/>
          <a:p>
            <a:r>
              <a:rPr lang="en-US" sz="563" b="0" i="0" baseline="0" dirty="0">
                <a:solidFill>
                  <a:srgbClr val="01B4D2"/>
                </a:solidFill>
                <a:latin typeface="Brandon Grotesque Bold" charset="0"/>
              </a:rPr>
              <a:t>INVICTIAL MALLINUM</a:t>
            </a:r>
          </a:p>
        </p:txBody>
      </p:sp>
      <p:sp>
        <p:nvSpPr>
          <p:cNvPr id="5" name="TextBox 4"/>
          <p:cNvSpPr txBox="1"/>
          <p:nvPr userDrawn="1"/>
        </p:nvSpPr>
        <p:spPr>
          <a:xfrm>
            <a:off x="571504" y="427703"/>
            <a:ext cx="3173361" cy="163378"/>
          </a:xfrm>
          <a:prstGeom prst="rect">
            <a:avLst/>
          </a:prstGeom>
          <a:noFill/>
        </p:spPr>
        <p:txBody>
          <a:bodyPr wrap="square" rtlCol="0">
            <a:spAutoFit/>
          </a:bodyPr>
          <a:lstStyle/>
          <a:p>
            <a:r>
              <a:rPr lang="en-US" sz="563" b="0" i="0" baseline="0" dirty="0">
                <a:solidFill>
                  <a:srgbClr val="01B4D2"/>
                </a:solidFill>
                <a:latin typeface="Brandon Grotesque Bold" charset="0"/>
              </a:rPr>
              <a:t>INVICTIAL MALLINUM</a:t>
            </a:r>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5347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1500" y="1772678"/>
            <a:ext cx="7691437" cy="505389"/>
          </a:xfrm>
        </p:spPr>
        <p:txBody>
          <a:bodyPr/>
          <a:lstStyle>
            <a:lvl1pPr marL="0" marR="0" indent="0" algn="l" defTabSz="514385" rtl="0" eaLnBrk="1" fontAlgn="auto" latinLnBrk="0" hangingPunct="1">
              <a:lnSpc>
                <a:spcPct val="90000"/>
              </a:lnSpc>
              <a:spcBef>
                <a:spcPts val="563"/>
              </a:spcBef>
              <a:spcAft>
                <a:spcPts val="0"/>
              </a:spcAft>
              <a:buClrTx/>
              <a:buSzTx/>
              <a:buFont typeface="Arial"/>
              <a:buNone/>
              <a:tabLst/>
              <a:defRPr sz="1013" b="1" i="0" baseline="0">
                <a:latin typeface="Georgia Bold" charset="0"/>
                <a:ea typeface="Georgia" charset="0"/>
                <a:cs typeface="Georgia Bold" charset="0"/>
              </a:defRPr>
            </a:lvl1pPr>
            <a:lvl2pPr>
              <a:defRPr sz="985" baseline="0"/>
            </a:lvl2pPr>
            <a:lvl3pPr>
              <a:defRPr sz="985" baseline="0"/>
            </a:lvl3pPr>
            <a:lvl4pPr>
              <a:defRPr sz="985" baseline="0"/>
            </a:lvl4pPr>
            <a:lvl5pPr>
              <a:defRPr sz="985" baseline="0"/>
            </a:lvl5pPr>
          </a:lstStyle>
          <a:p>
            <a:pPr marL="0" marR="0" lvl="0" indent="0" algn="l" defTabSz="514385" rtl="0" eaLnBrk="1" fontAlgn="auto" latinLnBrk="0" hangingPunct="1">
              <a:lnSpc>
                <a:spcPct val="90000"/>
              </a:lnSpc>
              <a:spcBef>
                <a:spcPts val="563"/>
              </a:spcBef>
              <a:spcAft>
                <a:spcPts val="0"/>
              </a:spcAft>
              <a:buClrTx/>
              <a:buSzTx/>
              <a:buFont typeface="Arial"/>
              <a:buNone/>
              <a:tabLst/>
              <a:defRPr/>
            </a:pPr>
            <a:r>
              <a:rPr lang="en-US" sz="1519" dirty="0"/>
              <a:t>Vitae nib </a:t>
            </a:r>
            <a:r>
              <a:rPr lang="en-US" sz="1519" dirty="0" err="1"/>
              <a:t>biben</a:t>
            </a:r>
            <a:r>
              <a:rPr lang="en-US" sz="1519" dirty="0"/>
              <a:t> </a:t>
            </a:r>
            <a:r>
              <a:rPr lang="en-US" sz="1519" dirty="0" err="1">
                <a:solidFill>
                  <a:srgbClr val="01B4D2"/>
                </a:solidFill>
                <a:latin typeface="Sentinel Semibold"/>
                <a:cs typeface="Sentinel Semibold"/>
              </a:rPr>
              <a:t>Convalis</a:t>
            </a:r>
            <a:r>
              <a:rPr lang="en-US" sz="1519" dirty="0">
                <a:solidFill>
                  <a:srgbClr val="01B4D2"/>
                </a:solidFill>
              </a:rPr>
              <a:t> </a:t>
            </a:r>
            <a:r>
              <a:rPr lang="en-US" sz="1519" dirty="0" err="1"/>
              <a:t>ullamcorp</a:t>
            </a:r>
            <a:r>
              <a:rPr lang="en-US" sz="1519" dirty="0"/>
              <a:t>.</a:t>
            </a:r>
          </a:p>
          <a:p>
            <a:pPr lvl="0"/>
            <a:endParaRPr lang="en-US" dirty="0"/>
          </a:p>
        </p:txBody>
      </p:sp>
      <p:sp>
        <p:nvSpPr>
          <p:cNvPr id="7" name="TextBox 6"/>
          <p:cNvSpPr txBox="1"/>
          <p:nvPr/>
        </p:nvSpPr>
        <p:spPr>
          <a:xfrm>
            <a:off x="571504" y="427703"/>
            <a:ext cx="3173361" cy="163378"/>
          </a:xfrm>
          <a:prstGeom prst="rect">
            <a:avLst/>
          </a:prstGeom>
          <a:noFill/>
        </p:spPr>
        <p:txBody>
          <a:bodyPr wrap="square" rtlCol="0">
            <a:spAutoFit/>
          </a:bodyPr>
          <a:lstStyle/>
          <a:p>
            <a:r>
              <a:rPr lang="en-US" sz="563" b="0" i="0" baseline="0" dirty="0">
                <a:solidFill>
                  <a:srgbClr val="01B4D2"/>
                </a:solidFill>
                <a:latin typeface="Brandon Grotesque Bold" charset="0"/>
              </a:rPr>
              <a:t>INVICTIAL MALLINUM</a:t>
            </a:r>
          </a:p>
        </p:txBody>
      </p:sp>
      <p:sp>
        <p:nvSpPr>
          <p:cNvPr id="6" name="Content Placeholder 2"/>
          <p:cNvSpPr>
            <a:spLocks noGrp="1"/>
          </p:cNvSpPr>
          <p:nvPr>
            <p:ph idx="10" hasCustomPrompt="1"/>
          </p:nvPr>
        </p:nvSpPr>
        <p:spPr>
          <a:xfrm>
            <a:off x="571503" y="2471174"/>
            <a:ext cx="7691439" cy="2767576"/>
          </a:xfrm>
        </p:spPr>
        <p:txBody>
          <a:bodyPr>
            <a:noAutofit/>
          </a:bodyPr>
          <a:lstStyle>
            <a:lvl1pPr marL="0" marR="0" indent="0" algn="l" defTabSz="514385" rtl="0" eaLnBrk="1" fontAlgn="auto" latinLnBrk="0" hangingPunct="1">
              <a:lnSpc>
                <a:spcPct val="90000"/>
              </a:lnSpc>
              <a:spcBef>
                <a:spcPts val="563"/>
              </a:spcBef>
              <a:spcAft>
                <a:spcPts val="0"/>
              </a:spcAft>
              <a:buClrTx/>
              <a:buSzTx/>
              <a:buFont typeface="Arial"/>
              <a:buNone/>
              <a:tabLst/>
              <a:defRPr lang="en-US" sz="1407" b="1" i="0" u="none" baseline="0">
                <a:latin typeface="Georgia Bold" charset="0"/>
                <a:ea typeface="Georgia" charset="0"/>
                <a:cs typeface="Georgia Bold" charset="0"/>
              </a:defRPr>
            </a:lvl1pPr>
            <a:lvl2pPr>
              <a:defRPr sz="985" baseline="0"/>
            </a:lvl2pPr>
            <a:lvl3pPr>
              <a:defRPr sz="985" baseline="0"/>
            </a:lvl3pPr>
            <a:lvl4pPr>
              <a:defRPr sz="985" baseline="0"/>
            </a:lvl4pPr>
            <a:lvl5pPr>
              <a:defRPr sz="985" baseline="0"/>
            </a:lvl5pPr>
          </a:lstStyle>
          <a:p>
            <a:pPr marL="0" marR="0" lvl="0" indent="0" algn="l" defTabSz="514385" rtl="0" eaLnBrk="1" fontAlgn="auto" latinLnBrk="0" hangingPunct="1">
              <a:lnSpc>
                <a:spcPct val="90000"/>
              </a:lnSpc>
              <a:spcBef>
                <a:spcPts val="563"/>
              </a:spcBef>
              <a:spcAft>
                <a:spcPts val="0"/>
              </a:spcAft>
              <a:buClrTx/>
              <a:buSzTx/>
              <a:buFont typeface="Arial"/>
              <a:buNone/>
              <a:tabLst/>
              <a:defRPr/>
            </a:pPr>
            <a:r>
              <a:rPr lang="en-US" sz="1519" dirty="0"/>
              <a:t>Lorem ipsum dolor sit </a:t>
            </a:r>
            <a:r>
              <a:rPr lang="en-US" sz="1519" dirty="0" err="1"/>
              <a:t>amet</a:t>
            </a:r>
            <a:r>
              <a:rPr lang="en-US" sz="1519" dirty="0"/>
              <a:t>. </a:t>
            </a:r>
            <a:r>
              <a:rPr lang="en-US" sz="1519" dirty="0" err="1"/>
              <a:t>Donec</a:t>
            </a:r>
            <a:r>
              <a:rPr lang="en-US" sz="1519" dirty="0"/>
              <a:t> vitae </a:t>
            </a:r>
            <a:r>
              <a:rPr lang="en-US" sz="1519" dirty="0" err="1"/>
              <a:t>elit</a:t>
            </a:r>
            <a:r>
              <a:rPr lang="en-US" sz="1519" dirty="0"/>
              <a:t> id </a:t>
            </a:r>
            <a:r>
              <a:rPr lang="en-US" sz="1519" dirty="0" err="1"/>
              <a:t>leo</a:t>
            </a:r>
            <a:r>
              <a:rPr lang="en-US" sz="1519" dirty="0"/>
              <a:t> </a:t>
            </a:r>
            <a:r>
              <a:rPr lang="en-US" sz="1519" dirty="0">
                <a:solidFill>
                  <a:srgbClr val="01B4D2"/>
                </a:solidFill>
                <a:latin typeface="Sentinel Semibold"/>
                <a:cs typeface="Sentinel Semibold"/>
              </a:rPr>
              <a:t>Id </a:t>
            </a:r>
            <a:r>
              <a:rPr lang="en-US" sz="1519" dirty="0" err="1">
                <a:solidFill>
                  <a:srgbClr val="01B4D2"/>
                </a:solidFill>
                <a:latin typeface="Sentinel Semibold"/>
                <a:cs typeface="Sentinel Semibold"/>
              </a:rPr>
              <a:t>Vineque</a:t>
            </a:r>
            <a:r>
              <a:rPr lang="en-US" sz="1519" dirty="0">
                <a:solidFill>
                  <a:srgbClr val="01B4D2"/>
                </a:solidFill>
              </a:rPr>
              <a:t> </a:t>
            </a:r>
            <a:r>
              <a:rPr lang="en-US" sz="1519" dirty="0" err="1"/>
              <a:t>posuere</a:t>
            </a:r>
            <a:r>
              <a:rPr lang="en-US" sz="1519" dirty="0"/>
              <a:t>. </a:t>
            </a:r>
            <a:r>
              <a:rPr lang="en-US" sz="1519" dirty="0" err="1"/>
              <a:t>Ut</a:t>
            </a:r>
            <a:r>
              <a:rPr lang="en-US" sz="1519" dirty="0"/>
              <a:t> vitae </a:t>
            </a:r>
            <a:r>
              <a:rPr lang="en-US" sz="1519" dirty="0" err="1"/>
              <a:t>neque</a:t>
            </a:r>
            <a:r>
              <a:rPr lang="en-US" sz="1519" dirty="0"/>
              <a:t> a </a:t>
            </a:r>
            <a:r>
              <a:rPr lang="en-US" sz="1519" dirty="0" err="1"/>
              <a:t>tortor</a:t>
            </a:r>
            <a:r>
              <a:rPr lang="en-US" sz="1519" dirty="0"/>
              <a:t> </a:t>
            </a:r>
            <a:r>
              <a:rPr lang="en-US" sz="1519" dirty="0" err="1"/>
              <a:t>tincidunt</a:t>
            </a:r>
            <a:r>
              <a:rPr lang="en-US" sz="1519" dirty="0"/>
              <a:t> </a:t>
            </a:r>
            <a:r>
              <a:rPr lang="en-US" sz="1519" dirty="0" err="1"/>
              <a:t>luctus</a:t>
            </a:r>
            <a:r>
              <a:rPr lang="en-US" sz="1519" dirty="0"/>
              <a:t> </a:t>
            </a:r>
            <a:r>
              <a:rPr lang="en-US" sz="1519" dirty="0" err="1"/>
              <a:t>eget</a:t>
            </a:r>
            <a:r>
              <a:rPr lang="en-US" sz="1519" dirty="0"/>
              <a:t> id libero. </a:t>
            </a:r>
            <a:r>
              <a:rPr lang="en-US" sz="1519" dirty="0" err="1"/>
              <a:t>Donec</a:t>
            </a:r>
            <a:r>
              <a:rPr lang="en-US" sz="1519" dirty="0"/>
              <a:t> </a:t>
            </a:r>
            <a:r>
              <a:rPr lang="en-US" sz="1519" dirty="0" err="1"/>
              <a:t>orci</a:t>
            </a:r>
            <a:r>
              <a:rPr lang="en-US" sz="1519" dirty="0"/>
              <a:t> dui, semper non </a:t>
            </a:r>
            <a:r>
              <a:rPr lang="en-US" sz="1519" dirty="0" err="1"/>
              <a:t>elementum</a:t>
            </a:r>
            <a:r>
              <a:rPr lang="en-US" sz="1519" dirty="0"/>
              <a:t> et, </a:t>
            </a:r>
            <a:r>
              <a:rPr lang="en-US" sz="1519" dirty="0" err="1"/>
              <a:t>elementum</a:t>
            </a:r>
            <a:r>
              <a:rPr lang="en-US" sz="1519" dirty="0"/>
              <a:t> </a:t>
            </a:r>
            <a:r>
              <a:rPr lang="en-US" sz="1519" dirty="0" err="1"/>
              <a:t>ut</a:t>
            </a:r>
            <a:r>
              <a:rPr lang="en-US" sz="1519" dirty="0"/>
              <a:t> </a:t>
            </a:r>
            <a:r>
              <a:rPr lang="en-US" sz="1519" dirty="0" err="1"/>
              <a:t>odio</a:t>
            </a:r>
            <a:r>
              <a:rPr lang="en-US" sz="1519" dirty="0"/>
              <a:t>.</a:t>
            </a:r>
          </a:p>
          <a:p>
            <a:pPr marL="0" marR="0" lvl="0" indent="0" algn="l" defTabSz="514385" rtl="0" eaLnBrk="1" fontAlgn="auto" latinLnBrk="0" hangingPunct="1">
              <a:lnSpc>
                <a:spcPct val="90000"/>
              </a:lnSpc>
              <a:spcBef>
                <a:spcPts val="563"/>
              </a:spcBef>
              <a:spcAft>
                <a:spcPts val="0"/>
              </a:spcAft>
              <a:buClrTx/>
              <a:buSzTx/>
              <a:buFont typeface="Arial"/>
              <a:buNone/>
              <a:tabLst/>
              <a:defRPr/>
            </a:pPr>
            <a:r>
              <a:rPr lang="en-US" sz="1519" dirty="0"/>
              <a:t>Lorem ipsum dolor sit </a:t>
            </a:r>
            <a:r>
              <a:rPr lang="en-US" sz="1519" dirty="0" err="1"/>
              <a:t>amet</a:t>
            </a:r>
            <a:r>
              <a:rPr lang="en-US" sz="1519" dirty="0"/>
              <a:t>. </a:t>
            </a:r>
            <a:r>
              <a:rPr lang="en-US" sz="1519" dirty="0" err="1"/>
              <a:t>Donec</a:t>
            </a:r>
            <a:r>
              <a:rPr lang="en-US" sz="1519" dirty="0"/>
              <a:t> vitae </a:t>
            </a:r>
            <a:r>
              <a:rPr lang="en-US" sz="1519" dirty="0" err="1"/>
              <a:t>elit</a:t>
            </a:r>
            <a:r>
              <a:rPr lang="en-US" sz="1519" dirty="0"/>
              <a:t> id </a:t>
            </a:r>
            <a:r>
              <a:rPr lang="en-US" sz="1519" dirty="0" err="1"/>
              <a:t>leo</a:t>
            </a:r>
            <a:r>
              <a:rPr lang="en-US" sz="1519" dirty="0"/>
              <a:t> </a:t>
            </a:r>
            <a:r>
              <a:rPr lang="en-US" sz="1519" dirty="0">
                <a:solidFill>
                  <a:srgbClr val="01B4D2"/>
                </a:solidFill>
                <a:latin typeface="Sentinel Semibold"/>
                <a:cs typeface="Sentinel Semibold"/>
              </a:rPr>
              <a:t>Id </a:t>
            </a:r>
            <a:r>
              <a:rPr lang="en-US" sz="1519" dirty="0" err="1">
                <a:solidFill>
                  <a:srgbClr val="01B4D2"/>
                </a:solidFill>
                <a:latin typeface="Sentinel Semibold"/>
                <a:cs typeface="Sentinel Semibold"/>
              </a:rPr>
              <a:t>Vineque</a:t>
            </a:r>
            <a:r>
              <a:rPr lang="en-US" sz="1519" dirty="0">
                <a:solidFill>
                  <a:srgbClr val="01B4D2"/>
                </a:solidFill>
              </a:rPr>
              <a:t> </a:t>
            </a:r>
            <a:r>
              <a:rPr lang="en-US" sz="1519" dirty="0" err="1"/>
              <a:t>posuere</a:t>
            </a:r>
            <a:r>
              <a:rPr lang="en-US" sz="1519" dirty="0"/>
              <a:t>. </a:t>
            </a:r>
            <a:r>
              <a:rPr lang="en-US" sz="1519" dirty="0" err="1"/>
              <a:t>Ut</a:t>
            </a:r>
            <a:r>
              <a:rPr lang="en-US" sz="1519" dirty="0"/>
              <a:t> vitae </a:t>
            </a:r>
            <a:r>
              <a:rPr lang="en-US" sz="1519" dirty="0" err="1"/>
              <a:t>neque</a:t>
            </a:r>
            <a:r>
              <a:rPr lang="en-US" sz="1519" dirty="0"/>
              <a:t> a </a:t>
            </a:r>
            <a:r>
              <a:rPr lang="en-US" sz="1519" dirty="0" err="1"/>
              <a:t>tortor</a:t>
            </a:r>
            <a:r>
              <a:rPr lang="en-US" sz="1519" dirty="0"/>
              <a:t> </a:t>
            </a:r>
            <a:r>
              <a:rPr lang="en-US" sz="1519" dirty="0" err="1"/>
              <a:t>tincidunt</a:t>
            </a:r>
            <a:r>
              <a:rPr lang="en-US" sz="1519" dirty="0"/>
              <a:t> </a:t>
            </a:r>
            <a:r>
              <a:rPr lang="en-US" sz="1519" dirty="0" err="1"/>
              <a:t>luctus</a:t>
            </a:r>
            <a:r>
              <a:rPr lang="en-US" sz="1519" dirty="0"/>
              <a:t> </a:t>
            </a:r>
            <a:r>
              <a:rPr lang="en-US" sz="1519" dirty="0" err="1"/>
              <a:t>eget</a:t>
            </a:r>
            <a:r>
              <a:rPr lang="en-US" sz="1519" dirty="0"/>
              <a:t> id libero. </a:t>
            </a:r>
            <a:r>
              <a:rPr lang="en-US" sz="1519" dirty="0" err="1"/>
              <a:t>Donec</a:t>
            </a:r>
            <a:r>
              <a:rPr lang="en-US" sz="1519" dirty="0"/>
              <a:t> </a:t>
            </a:r>
            <a:r>
              <a:rPr lang="en-US" sz="1519" dirty="0" err="1"/>
              <a:t>orci</a:t>
            </a:r>
            <a:r>
              <a:rPr lang="en-US" sz="1519" dirty="0"/>
              <a:t> dui, semper non </a:t>
            </a:r>
            <a:r>
              <a:rPr lang="en-US" sz="1519" dirty="0" err="1"/>
              <a:t>elementum</a:t>
            </a:r>
            <a:r>
              <a:rPr lang="en-US" sz="1519" dirty="0"/>
              <a:t> et, </a:t>
            </a:r>
            <a:r>
              <a:rPr lang="en-US" sz="1519" dirty="0" err="1"/>
              <a:t>elementum</a:t>
            </a:r>
            <a:r>
              <a:rPr lang="en-US" sz="1519" dirty="0"/>
              <a:t> </a:t>
            </a:r>
            <a:r>
              <a:rPr lang="en-US" sz="1519" dirty="0" err="1"/>
              <a:t>ut</a:t>
            </a:r>
            <a:r>
              <a:rPr lang="en-US" sz="1519" dirty="0"/>
              <a:t> </a:t>
            </a:r>
            <a:r>
              <a:rPr lang="en-US" sz="1519" dirty="0" err="1"/>
              <a:t>odio</a:t>
            </a:r>
            <a:r>
              <a:rPr lang="en-US" sz="1519" dirty="0"/>
              <a:t>.</a:t>
            </a:r>
          </a:p>
        </p:txBody>
      </p:sp>
      <p:sp>
        <p:nvSpPr>
          <p:cNvPr id="9" name="TextBox 8"/>
          <p:cNvSpPr txBox="1"/>
          <p:nvPr userDrawn="1"/>
        </p:nvSpPr>
        <p:spPr>
          <a:xfrm>
            <a:off x="571504" y="427703"/>
            <a:ext cx="3173361" cy="163378"/>
          </a:xfrm>
          <a:prstGeom prst="rect">
            <a:avLst/>
          </a:prstGeom>
          <a:noFill/>
        </p:spPr>
        <p:txBody>
          <a:bodyPr wrap="square" rtlCol="0">
            <a:spAutoFit/>
          </a:bodyPr>
          <a:lstStyle/>
          <a:p>
            <a:r>
              <a:rPr lang="en-US" sz="563" b="0" i="0" baseline="0" dirty="0">
                <a:solidFill>
                  <a:srgbClr val="01B4D2"/>
                </a:solidFill>
                <a:latin typeface="Brandon Grotesque Bold" charset="0"/>
              </a:rPr>
              <a:t>INVICTIAL MALLINUM</a:t>
            </a:r>
          </a:p>
        </p:txBody>
      </p:sp>
      <p:sp>
        <p:nvSpPr>
          <p:cNvPr id="10"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39162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B4D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1" y="3770704"/>
            <a:ext cx="10549099" cy="2023725"/>
          </a:xfrm>
          <a:prstGeom prst="rect">
            <a:avLst/>
          </a:prstGeom>
        </p:spPr>
        <p:txBody>
          <a:bodyPr/>
          <a:lstStyle>
            <a:lvl1pPr marL="0" indent="0" algn="l">
              <a:buNone/>
              <a:defRPr sz="1350" baseline="0">
                <a:solidFill>
                  <a:schemeClr val="bg1"/>
                </a:solidFill>
                <a:latin typeface="Georgia" charset="0"/>
                <a:ea typeface="Georgia" charset="0"/>
                <a:cs typeface="Georgia" charset="0"/>
              </a:defRPr>
            </a:lvl1pPr>
            <a:lvl2pPr marL="257192" indent="0" algn="ctr">
              <a:buNone/>
              <a:defRPr sz="1125"/>
            </a:lvl2pPr>
            <a:lvl3pPr marL="514385" indent="0" algn="ctr">
              <a:buNone/>
              <a:defRPr sz="1013"/>
            </a:lvl3pPr>
            <a:lvl4pPr marL="771577" indent="0" algn="ctr">
              <a:buNone/>
              <a:defRPr sz="900"/>
            </a:lvl4pPr>
            <a:lvl5pPr marL="1028768" indent="0" algn="ctr">
              <a:buNone/>
              <a:defRPr sz="900"/>
            </a:lvl5pPr>
            <a:lvl6pPr marL="1285961" indent="0" algn="ctr">
              <a:buNone/>
              <a:defRPr sz="900"/>
            </a:lvl6pPr>
            <a:lvl7pPr marL="1543153" indent="0" algn="ctr">
              <a:buNone/>
              <a:defRPr sz="900"/>
            </a:lvl7pPr>
            <a:lvl8pPr marL="1800345" indent="0" algn="ctr">
              <a:buNone/>
              <a:defRPr sz="900"/>
            </a:lvl8pPr>
            <a:lvl9pPr marL="2057537" indent="0" algn="ctr">
              <a:buNone/>
              <a:defRPr sz="900"/>
            </a:lvl9pPr>
          </a:lstStyle>
          <a:p>
            <a:r>
              <a:rPr lang="en-US"/>
              <a:t>Click to edit Master subtitle style</a:t>
            </a:r>
            <a:endParaRPr lang="en-US" dirty="0"/>
          </a:p>
        </p:txBody>
      </p:sp>
      <p:sp>
        <p:nvSpPr>
          <p:cNvPr id="7" name="Title 6"/>
          <p:cNvSpPr>
            <a:spLocks noGrp="1"/>
          </p:cNvSpPr>
          <p:nvPr>
            <p:ph type="title" hasCustomPrompt="1"/>
          </p:nvPr>
        </p:nvSpPr>
        <p:spPr>
          <a:xfrm>
            <a:off x="571500" y="1187244"/>
            <a:ext cx="10515600" cy="2470356"/>
          </a:xfrm>
        </p:spPr>
        <p:txBody>
          <a:bodyPr anchor="b" anchorCtr="0"/>
          <a:lstStyle>
            <a:lvl1pPr>
              <a:defRPr sz="3150"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8" name="Footer Placeholder 7"/>
          <p:cNvSpPr>
            <a:spLocks noGrp="1"/>
          </p:cNvSpPr>
          <p:nvPr>
            <p:ph type="ftr" sz="quarter" idx="10"/>
          </p:nvPr>
        </p:nvSpPr>
        <p:spPr/>
        <p:txBody>
          <a:bodyPr/>
          <a:lstStyle>
            <a:lvl1pPr>
              <a:defRPr>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5627389"/>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1" y="3770704"/>
            <a:ext cx="10549099" cy="2023725"/>
          </a:xfrm>
          <a:prstGeom prst="rect">
            <a:avLst/>
          </a:prstGeom>
        </p:spPr>
        <p:txBody>
          <a:bodyPr/>
          <a:lstStyle>
            <a:lvl1pPr marL="0" indent="0" algn="l">
              <a:buNone/>
              <a:defRPr sz="1350" baseline="0">
                <a:solidFill>
                  <a:schemeClr val="tx1"/>
                </a:solidFill>
                <a:latin typeface="Georgia" charset="0"/>
                <a:ea typeface="Georgia" charset="0"/>
                <a:cs typeface="Georgia" charset="0"/>
              </a:defRPr>
            </a:lvl1pPr>
            <a:lvl2pPr marL="257192" indent="0" algn="ctr">
              <a:buNone/>
              <a:defRPr sz="1125"/>
            </a:lvl2pPr>
            <a:lvl3pPr marL="514385" indent="0" algn="ctr">
              <a:buNone/>
              <a:defRPr sz="1013"/>
            </a:lvl3pPr>
            <a:lvl4pPr marL="771577" indent="0" algn="ctr">
              <a:buNone/>
              <a:defRPr sz="900"/>
            </a:lvl4pPr>
            <a:lvl5pPr marL="1028768" indent="0" algn="ctr">
              <a:buNone/>
              <a:defRPr sz="900"/>
            </a:lvl5pPr>
            <a:lvl6pPr marL="1285961" indent="0" algn="ctr">
              <a:buNone/>
              <a:defRPr sz="900"/>
            </a:lvl6pPr>
            <a:lvl7pPr marL="1543153" indent="0" algn="ctr">
              <a:buNone/>
              <a:defRPr sz="900"/>
            </a:lvl7pPr>
            <a:lvl8pPr marL="1800345" indent="0" algn="ctr">
              <a:buNone/>
              <a:defRPr sz="900"/>
            </a:lvl8pPr>
            <a:lvl9pPr marL="2057537" indent="0" algn="ctr">
              <a:buNone/>
              <a:defRPr sz="900"/>
            </a:lvl9pPr>
          </a:lstStyle>
          <a:p>
            <a:r>
              <a:rPr lang="en-US"/>
              <a:t>Click to edit Master subtitle style</a:t>
            </a:r>
            <a:endParaRPr lang="en-US" dirty="0"/>
          </a:p>
        </p:txBody>
      </p:sp>
      <p:sp>
        <p:nvSpPr>
          <p:cNvPr id="7" name="Title 6"/>
          <p:cNvSpPr>
            <a:spLocks noGrp="1"/>
          </p:cNvSpPr>
          <p:nvPr>
            <p:ph type="title" hasCustomPrompt="1"/>
          </p:nvPr>
        </p:nvSpPr>
        <p:spPr>
          <a:xfrm>
            <a:off x="571500" y="1187244"/>
            <a:ext cx="10515600" cy="2470356"/>
          </a:xfrm>
        </p:spPr>
        <p:txBody>
          <a:bodyPr anchor="b" anchorCtr="0"/>
          <a:lstStyle>
            <a:lvl1pPr>
              <a:defRPr sz="3150" b="0" i="0" baseline="0">
                <a:solidFill>
                  <a:schemeClr val="tx1"/>
                </a:solidFill>
                <a:latin typeface="Segoe UI Normal" charset="0"/>
                <a:ea typeface="Segoe UI Normal" charset="0"/>
                <a:cs typeface="Segoe UI Normal" charset="0"/>
              </a:defRPr>
            </a:lvl1pPr>
          </a:lstStyle>
          <a:p>
            <a:r>
              <a:rPr lang="en-US" dirty="0"/>
              <a:t>CLICK TO EDIT MASTER TITLE STYLE</a:t>
            </a:r>
          </a:p>
        </p:txBody>
      </p:sp>
      <p:sp>
        <p:nvSpPr>
          <p:cNvPr id="8" name="Footer Placeholder 7"/>
          <p:cNvSpPr>
            <a:spLocks noGrp="1"/>
          </p:cNvSpPr>
          <p:nvPr>
            <p:ph type="ftr" sz="quarter" idx="10"/>
          </p:nvPr>
        </p:nvSpPr>
        <p:spPr/>
        <p:txBody>
          <a:bodyPr/>
          <a:lstStyle>
            <a:lvl1pPr>
              <a:defRPr>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166935266"/>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p:bg>
      <p:bgPr>
        <a:solidFill>
          <a:srgbClr val="00B4D2"/>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1500" y="12999"/>
            <a:ext cx="9144000" cy="6858000"/>
          </a:xfrm>
        </p:spPr>
        <p:txBody>
          <a:bodyPr lIns="91440"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65652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1500" y="12999"/>
            <a:ext cx="9144000" cy="6858000"/>
          </a:xfrm>
        </p:spPr>
        <p:txBody>
          <a:bodyPr lIns="91440" anchor="ctr" anchorCtr="0">
            <a:noAutofit/>
          </a:bodyPr>
          <a:lstStyle>
            <a:lvl1pPr algn="l">
              <a:defRPr sz="4922" b="0" i="0" baseline="0">
                <a:solidFill>
                  <a:schemeClr val="tx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41806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3740"/>
            <a:ext cx="10515600" cy="4351338"/>
          </a:xfrm>
        </p:spPr>
        <p:txBody>
          <a:bodyPr>
            <a:normAutofit/>
          </a:bodyPr>
          <a:lstStyle>
            <a:lvl1pPr>
              <a:defRPr sz="1125">
                <a:latin typeface="Georgia" charset="0"/>
                <a:ea typeface="Georgia" charset="0"/>
                <a:cs typeface="Georgia" charset="0"/>
              </a:defRPr>
            </a:lvl1pPr>
            <a:lvl2pPr>
              <a:defRPr sz="1125">
                <a:latin typeface="Georgia" charset="0"/>
                <a:ea typeface="Georgia" charset="0"/>
                <a:cs typeface="Georgia" charset="0"/>
              </a:defRPr>
            </a:lvl2pPr>
            <a:lvl3pPr>
              <a:defRPr sz="1125">
                <a:latin typeface="Georgia" charset="0"/>
                <a:ea typeface="Georgia" charset="0"/>
                <a:cs typeface="Georgia" charset="0"/>
              </a:defRPr>
            </a:lvl3pPr>
            <a:lvl4pPr>
              <a:defRPr sz="1125">
                <a:latin typeface="Georgia" charset="0"/>
                <a:ea typeface="Georgia" charset="0"/>
                <a:cs typeface="Georgia" charset="0"/>
              </a:defRPr>
            </a:lvl4pPr>
            <a:lvl5pPr>
              <a:defRPr sz="1125">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8/8/18</a:t>
            </a:fld>
            <a:endParaRPr lang="en-US" dirty="0"/>
          </a:p>
        </p:txBody>
      </p:sp>
      <p:sp>
        <p:nvSpPr>
          <p:cNvPr id="6"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354821007"/>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Title Slide">
    <p:bg>
      <p:bgPr>
        <a:solidFill>
          <a:srgbClr val="004261"/>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baseline="0">
                <a:solidFill>
                  <a:schemeClr val="bg1"/>
                </a:solidFill>
              </a:defRPr>
            </a:lvl1pPr>
          </a:lstStyle>
          <a:p>
            <a:r>
              <a:rPr lang="en-US"/>
              <a:t>&lt;#&gt;</a:t>
            </a:r>
            <a:endParaRPr lang="en-US" dirty="0"/>
          </a:p>
        </p:txBody>
      </p:sp>
    </p:spTree>
    <p:extLst>
      <p:ext uri="{BB962C8B-B14F-4D97-AF65-F5344CB8AC3E}">
        <p14:creationId xmlns:p14="http://schemas.microsoft.com/office/powerpoint/2010/main" val="1231518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tx2"/>
                </a:solidFill>
                <a:latin typeface="Segoe UI Normal" charset="0"/>
                <a:ea typeface="Segoe UI Normal" charset="0"/>
                <a:cs typeface="Segoe UI Normal" charset="0"/>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baseline="0">
                <a:solidFill>
                  <a:schemeClr val="tx2"/>
                </a:solidFill>
              </a:defRPr>
            </a:lvl1pPr>
          </a:lstStyle>
          <a:p>
            <a:r>
              <a:rPr lang="en-US" dirty="0"/>
              <a:t>&lt;#&gt;</a:t>
            </a:r>
          </a:p>
        </p:txBody>
      </p:sp>
    </p:spTree>
    <p:extLst>
      <p:ext uri="{BB962C8B-B14F-4D97-AF65-F5344CB8AC3E}">
        <p14:creationId xmlns:p14="http://schemas.microsoft.com/office/powerpoint/2010/main" val="397371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0" y="20747"/>
            <a:ext cx="9144000" cy="6858000"/>
          </a:xfrm>
        </p:spPr>
        <p:txBody>
          <a:bodyPr anchor="ctr" anchorCtr="0">
            <a:noAutofit/>
          </a:bodyPr>
          <a:lstStyle>
            <a:lvl1pPr algn="l">
              <a:defRPr sz="4922" b="0" i="0" baseline="0">
                <a:solidFill>
                  <a:schemeClr val="accent3"/>
                </a:solidFill>
                <a:latin typeface="Segoe UI Normal" charset="0"/>
                <a:ea typeface="Segoe UI Normal" charset="0"/>
                <a:cs typeface="Segoe UI Normal"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aseline="0">
                <a:solidFill>
                  <a:schemeClr val="accent3"/>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8984963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53565A"/>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394090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accent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accent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964047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Title Slide">
    <p:bg>
      <p:bgPr>
        <a:solidFill>
          <a:srgbClr val="E4002B"/>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64513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accent4"/>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accent4"/>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614981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1_Title Slide">
    <p:bg>
      <p:bgPr>
        <a:solidFill>
          <a:srgbClr val="00AB8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56841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accent5"/>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accent5"/>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954999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2_Title Slide">
    <p:bg>
      <p:bgPr>
        <a:solidFill>
          <a:srgbClr val="B0008E"/>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bg1"/>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bg1"/>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85863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49" y="4589468"/>
            <a:ext cx="10515600" cy="1500187"/>
          </a:xfrm>
        </p:spPr>
        <p:txBody>
          <a:bodyPr/>
          <a:lstStyle>
            <a:lvl1pPr marL="0" indent="0">
              <a:buNone/>
              <a:defRPr sz="1350">
                <a:solidFill>
                  <a:srgbClr val="004261"/>
                </a:solidFill>
                <a:latin typeface="Georgia" charset="0"/>
                <a:ea typeface="Georgia" charset="0"/>
                <a:cs typeface="Georgia" charset="0"/>
              </a:defRPr>
            </a:lvl1pPr>
            <a:lvl2pPr marL="257167" indent="0">
              <a:buNone/>
              <a:defRPr sz="1125">
                <a:solidFill>
                  <a:schemeClr val="tx1">
                    <a:tint val="75000"/>
                  </a:schemeClr>
                </a:solidFill>
              </a:defRPr>
            </a:lvl2pPr>
            <a:lvl3pPr marL="514333" indent="0">
              <a:buNone/>
              <a:defRPr sz="1013">
                <a:solidFill>
                  <a:schemeClr val="tx1">
                    <a:tint val="75000"/>
                  </a:schemeClr>
                </a:solidFill>
              </a:defRPr>
            </a:lvl3pPr>
            <a:lvl4pPr marL="771500" indent="0">
              <a:buNone/>
              <a:defRPr sz="900">
                <a:solidFill>
                  <a:schemeClr val="tx1">
                    <a:tint val="75000"/>
                  </a:schemeClr>
                </a:solidFill>
              </a:defRPr>
            </a:lvl4pPr>
            <a:lvl5pPr marL="1028666" indent="0">
              <a:buNone/>
              <a:defRPr sz="900">
                <a:solidFill>
                  <a:schemeClr val="tx1">
                    <a:tint val="75000"/>
                  </a:schemeClr>
                </a:solidFill>
              </a:defRPr>
            </a:lvl5pPr>
            <a:lvl6pPr marL="1285832" indent="0">
              <a:buNone/>
              <a:defRPr sz="900">
                <a:solidFill>
                  <a:schemeClr val="tx1">
                    <a:tint val="75000"/>
                  </a:schemeClr>
                </a:solidFill>
              </a:defRPr>
            </a:lvl6pPr>
            <a:lvl7pPr marL="1542998" indent="0">
              <a:buNone/>
              <a:defRPr sz="900">
                <a:solidFill>
                  <a:schemeClr val="tx1">
                    <a:tint val="75000"/>
                  </a:schemeClr>
                </a:solidFill>
              </a:defRPr>
            </a:lvl7pPr>
            <a:lvl8pPr marL="1800165" indent="0">
              <a:buNone/>
              <a:defRPr sz="900">
                <a:solidFill>
                  <a:schemeClr val="tx1">
                    <a:tint val="75000"/>
                  </a:schemeClr>
                </a:solidFill>
              </a:defRPr>
            </a:lvl8pPr>
            <a:lvl9pPr marL="2057332"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8/8/18</a:t>
            </a:fld>
            <a:endParaRPr lang="en-US" dirty="0"/>
          </a:p>
        </p:txBody>
      </p:sp>
      <p:sp>
        <p:nvSpPr>
          <p:cNvPr id="6" name="Title Placeholder 1"/>
          <p:cNvSpPr txBox="1">
            <a:spLocks/>
          </p:cNvSpPr>
          <p:nvPr/>
        </p:nvSpPr>
        <p:spPr>
          <a:xfrm>
            <a:off x="838200" y="3372897"/>
            <a:ext cx="10515600" cy="1073937"/>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3376" b="0" i="0" cap="none" spc="0" dirty="0">
                <a:latin typeface="Segoe UI Normal" charset="0"/>
              </a:rPr>
              <a:t>Click to edit Master title style</a:t>
            </a:r>
          </a:p>
        </p:txBody>
      </p:sp>
      <p:sp>
        <p:nvSpPr>
          <p:cNvPr id="8" name="Title Placeholder 1"/>
          <p:cNvSpPr txBox="1">
            <a:spLocks/>
          </p:cNvSpPr>
          <p:nvPr userDrawn="1"/>
        </p:nvSpPr>
        <p:spPr>
          <a:xfrm>
            <a:off x="838200" y="3372897"/>
            <a:ext cx="10515600" cy="1073937"/>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3376" b="0" i="0" cap="none" spc="0" dirty="0">
                <a:latin typeface="Segoe UI Normal" charset="0"/>
              </a:rPr>
              <a:t>Click to edit Master title style</a:t>
            </a:r>
          </a:p>
        </p:txBody>
      </p:sp>
      <p:sp>
        <p:nvSpPr>
          <p:cNvPr id="9"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2062060577"/>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1500" y="0"/>
            <a:ext cx="9144000" cy="6858000"/>
          </a:xfrm>
        </p:spPr>
        <p:txBody>
          <a:bodyPr anchor="ctr" anchorCtr="0">
            <a:noAutofit/>
          </a:bodyPr>
          <a:lstStyle>
            <a:lvl1pPr algn="l">
              <a:defRPr sz="4922" b="0" i="0" baseline="0">
                <a:solidFill>
                  <a:schemeClr val="accent6"/>
                </a:solidFill>
                <a:latin typeface="Segoe UI Normal" charset="0"/>
                <a:ea typeface="Segoe UI Normal" charset="0"/>
                <a:cs typeface="Segoe UI Normal" charset="0"/>
              </a:defRPr>
            </a:lvl1pPr>
          </a:lstStyle>
          <a:p>
            <a:r>
              <a:rPr lang="en-US" dirty="0"/>
              <a:t>CLICK TO EDIT MASTER TITLE STYLE</a:t>
            </a:r>
          </a:p>
        </p:txBody>
      </p:sp>
      <p:sp>
        <p:nvSpPr>
          <p:cNvPr id="2" name="Footer Placeholder 1"/>
          <p:cNvSpPr>
            <a:spLocks noGrp="1"/>
          </p:cNvSpPr>
          <p:nvPr>
            <p:ph type="ftr" sz="quarter" idx="10"/>
          </p:nvPr>
        </p:nvSpPr>
        <p:spPr/>
        <p:txBody>
          <a:bodyPr/>
          <a:lstStyle>
            <a:lvl1pPr>
              <a:defRPr baseline="0">
                <a:solidFill>
                  <a:schemeClr val="accent6"/>
                </a:solidFill>
              </a:defRPr>
            </a:lvl1pPr>
          </a:lstStyle>
          <a:p>
            <a:fld id="{C5D1C6DA-A402-2641-BC7C-6341285FB870}" type="slidenum">
              <a:rPr lang="en-US" smtClean="0"/>
              <a:pPr/>
              <a:t>‹#›</a:t>
            </a:fld>
            <a:endParaRPr lang="en-US" dirty="0"/>
          </a:p>
        </p:txBody>
      </p:sp>
    </p:spTree>
    <p:extLst>
      <p:ext uri="{BB962C8B-B14F-4D97-AF65-F5344CB8AC3E}">
        <p14:creationId xmlns:p14="http://schemas.microsoft.com/office/powerpoint/2010/main" val="1851405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3740"/>
            <a:ext cx="10515600" cy="4351338"/>
          </a:xfrm>
        </p:spPr>
        <p:txBody>
          <a:bodyPr>
            <a:normAutofit/>
          </a:bodyPr>
          <a:lstStyle>
            <a:lvl1pPr>
              <a:defRPr sz="1125">
                <a:latin typeface="Georgia" charset="0"/>
                <a:ea typeface="Georgia" charset="0"/>
                <a:cs typeface="Georgia" charset="0"/>
              </a:defRPr>
            </a:lvl1pPr>
            <a:lvl2pPr>
              <a:defRPr sz="1125">
                <a:latin typeface="Georgia" charset="0"/>
                <a:ea typeface="Georgia" charset="0"/>
                <a:cs typeface="Georgia" charset="0"/>
              </a:defRPr>
            </a:lvl2pPr>
            <a:lvl3pPr>
              <a:defRPr sz="1125">
                <a:latin typeface="Georgia" charset="0"/>
                <a:ea typeface="Georgia" charset="0"/>
                <a:cs typeface="Georgia" charset="0"/>
              </a:defRPr>
            </a:lvl3pPr>
            <a:lvl4pPr>
              <a:defRPr sz="1125">
                <a:latin typeface="Georgia" charset="0"/>
                <a:ea typeface="Georgia" charset="0"/>
                <a:cs typeface="Georgia" charset="0"/>
              </a:defRPr>
            </a:lvl4pPr>
            <a:lvl5pPr>
              <a:defRPr sz="1125">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8/8/18</a:t>
            </a:fld>
            <a:endParaRPr lang="en-US" dirty="0"/>
          </a:p>
        </p:txBody>
      </p:sp>
      <p:sp>
        <p:nvSpPr>
          <p:cNvPr id="6"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43916779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49" y="4589468"/>
            <a:ext cx="10515600" cy="1500187"/>
          </a:xfrm>
        </p:spPr>
        <p:txBody>
          <a:bodyPr/>
          <a:lstStyle>
            <a:lvl1pPr marL="0" indent="0">
              <a:buNone/>
              <a:defRPr sz="1350">
                <a:solidFill>
                  <a:srgbClr val="004261"/>
                </a:solidFill>
                <a:latin typeface="Georgia" charset="0"/>
                <a:ea typeface="Georgia" charset="0"/>
                <a:cs typeface="Georgia" charset="0"/>
              </a:defRPr>
            </a:lvl1pPr>
            <a:lvl2pPr marL="257167" indent="0">
              <a:buNone/>
              <a:defRPr sz="1125">
                <a:solidFill>
                  <a:schemeClr val="tx1">
                    <a:tint val="75000"/>
                  </a:schemeClr>
                </a:solidFill>
              </a:defRPr>
            </a:lvl2pPr>
            <a:lvl3pPr marL="514333" indent="0">
              <a:buNone/>
              <a:defRPr sz="1013">
                <a:solidFill>
                  <a:schemeClr val="tx1">
                    <a:tint val="75000"/>
                  </a:schemeClr>
                </a:solidFill>
              </a:defRPr>
            </a:lvl3pPr>
            <a:lvl4pPr marL="771500" indent="0">
              <a:buNone/>
              <a:defRPr sz="900">
                <a:solidFill>
                  <a:schemeClr val="tx1">
                    <a:tint val="75000"/>
                  </a:schemeClr>
                </a:solidFill>
              </a:defRPr>
            </a:lvl4pPr>
            <a:lvl5pPr marL="1028666" indent="0">
              <a:buNone/>
              <a:defRPr sz="900">
                <a:solidFill>
                  <a:schemeClr val="tx1">
                    <a:tint val="75000"/>
                  </a:schemeClr>
                </a:solidFill>
              </a:defRPr>
            </a:lvl5pPr>
            <a:lvl6pPr marL="1285832" indent="0">
              <a:buNone/>
              <a:defRPr sz="900">
                <a:solidFill>
                  <a:schemeClr val="tx1">
                    <a:tint val="75000"/>
                  </a:schemeClr>
                </a:solidFill>
              </a:defRPr>
            </a:lvl6pPr>
            <a:lvl7pPr marL="1542998" indent="0">
              <a:buNone/>
              <a:defRPr sz="900">
                <a:solidFill>
                  <a:schemeClr val="tx1">
                    <a:tint val="75000"/>
                  </a:schemeClr>
                </a:solidFill>
              </a:defRPr>
            </a:lvl7pPr>
            <a:lvl8pPr marL="1800165" indent="0">
              <a:buNone/>
              <a:defRPr sz="900">
                <a:solidFill>
                  <a:schemeClr val="tx1">
                    <a:tint val="75000"/>
                  </a:schemeClr>
                </a:solidFill>
              </a:defRPr>
            </a:lvl8pPr>
            <a:lvl9pPr marL="2057332"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8/8/18</a:t>
            </a:fld>
            <a:endParaRPr lang="en-US" dirty="0"/>
          </a:p>
        </p:txBody>
      </p:sp>
      <p:sp>
        <p:nvSpPr>
          <p:cNvPr id="6" name="Title Placeholder 1"/>
          <p:cNvSpPr txBox="1">
            <a:spLocks/>
          </p:cNvSpPr>
          <p:nvPr userDrawn="1"/>
        </p:nvSpPr>
        <p:spPr>
          <a:xfrm>
            <a:off x="838200" y="3372897"/>
            <a:ext cx="10515600" cy="1073937"/>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3376" b="0" i="0" cap="none" spc="0" dirty="0">
                <a:latin typeface="Segoe UI Normal" charset="0"/>
              </a:rPr>
              <a:t>Click to edit Master title style</a:t>
            </a:r>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9186944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629942"/>
            <a:ext cx="5181600" cy="435133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629942"/>
            <a:ext cx="5181600" cy="435133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8/8/18</a:t>
            </a:fld>
            <a:endParaRPr lang="en-US" dirty="0"/>
          </a:p>
        </p:txBody>
      </p:sp>
      <p:sp>
        <p:nvSpPr>
          <p:cNvPr id="7"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376723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67" indent="0">
              <a:buNone/>
              <a:defRPr sz="1125" b="1"/>
            </a:lvl2pPr>
            <a:lvl3pPr marL="514333" indent="0">
              <a:buNone/>
              <a:defRPr sz="1013" b="1"/>
            </a:lvl3pPr>
            <a:lvl4pPr marL="771500" indent="0">
              <a:buNone/>
              <a:defRPr sz="900" b="1"/>
            </a:lvl4pPr>
            <a:lvl5pPr marL="1028666" indent="0">
              <a:buNone/>
              <a:defRPr sz="900" b="1"/>
            </a:lvl5pPr>
            <a:lvl6pPr marL="1285832" indent="0">
              <a:buNone/>
              <a:defRPr sz="900" b="1"/>
            </a:lvl6pPr>
            <a:lvl7pPr marL="1542998" indent="0">
              <a:buNone/>
              <a:defRPr sz="900" b="1"/>
            </a:lvl7pPr>
            <a:lvl8pPr marL="1800165" indent="0">
              <a:buNone/>
              <a:defRPr sz="900" b="1"/>
            </a:lvl8pPr>
            <a:lvl9pPr marL="2057332" indent="0">
              <a:buNone/>
              <a:defRPr sz="9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350" b="1"/>
            </a:lvl1pPr>
            <a:lvl2pPr marL="257167" indent="0">
              <a:buNone/>
              <a:defRPr sz="1125" b="1"/>
            </a:lvl2pPr>
            <a:lvl3pPr marL="514333" indent="0">
              <a:buNone/>
              <a:defRPr sz="1013" b="1"/>
            </a:lvl3pPr>
            <a:lvl4pPr marL="771500" indent="0">
              <a:buNone/>
              <a:defRPr sz="900" b="1"/>
            </a:lvl4pPr>
            <a:lvl5pPr marL="1028666" indent="0">
              <a:buNone/>
              <a:defRPr sz="900" b="1"/>
            </a:lvl5pPr>
            <a:lvl6pPr marL="1285832" indent="0">
              <a:buNone/>
              <a:defRPr sz="900" b="1"/>
            </a:lvl6pPr>
            <a:lvl7pPr marL="1542998" indent="0">
              <a:buNone/>
              <a:defRPr sz="900" b="1"/>
            </a:lvl7pPr>
            <a:lvl8pPr marL="1800165" indent="0">
              <a:buNone/>
              <a:defRPr sz="900" b="1"/>
            </a:lvl8pPr>
            <a:lvl9pPr marL="2057332" indent="0">
              <a:buNone/>
              <a:defRPr sz="9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8/8/18</a:t>
            </a:fld>
            <a:endParaRPr lang="en-US" dirty="0"/>
          </a:p>
        </p:txBody>
      </p:sp>
      <p:sp>
        <p:nvSpPr>
          <p:cNvPr id="9"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610329153"/>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dirty="0"/>
              <a:t>8/8/18</a:t>
            </a:fld>
            <a:endParaRPr lang="en-US" dirty="0"/>
          </a:p>
        </p:txBody>
      </p:sp>
      <p:sp>
        <p:nvSpPr>
          <p:cNvPr id="5"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65671330"/>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57404"/>
            <a:ext cx="6172200" cy="3803651"/>
          </a:xfrm>
        </p:spPr>
        <p:txBody>
          <a:bodyPr/>
          <a:lstStyle>
            <a:lvl1pPr>
              <a:defRPr sz="1800">
                <a:latin typeface="Georgia" charset="0"/>
                <a:ea typeface="Georgia" charset="0"/>
                <a:cs typeface="Georgia" charset="0"/>
              </a:defRPr>
            </a:lvl1pPr>
            <a:lvl2pPr>
              <a:defRPr sz="1575">
                <a:latin typeface="Georgia" charset="0"/>
                <a:ea typeface="Georgia" charset="0"/>
                <a:cs typeface="Georgia" charset="0"/>
              </a:defRPr>
            </a:lvl2pPr>
            <a:lvl3pPr>
              <a:defRPr sz="1350">
                <a:latin typeface="Georgia" charset="0"/>
                <a:ea typeface="Georgia" charset="0"/>
                <a:cs typeface="Georgia" charset="0"/>
              </a:defRPr>
            </a:lvl3pPr>
            <a:lvl4pPr>
              <a:defRPr sz="1125">
                <a:latin typeface="Georgia" charset="0"/>
                <a:ea typeface="Georgia" charset="0"/>
                <a:cs typeface="Georgia" charset="0"/>
              </a:defRPr>
            </a:lvl4pPr>
            <a:lvl5pPr>
              <a:defRPr sz="1125">
                <a:latin typeface="Georgia" charset="0"/>
                <a:ea typeface="Georgia" charset="0"/>
                <a:cs typeface="Georgia"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2" y="2057401"/>
            <a:ext cx="3932237" cy="3811588"/>
          </a:xfrm>
        </p:spPr>
        <p:txBody>
          <a:bodyPr/>
          <a:lstStyle>
            <a:lvl1pPr marL="0" indent="0">
              <a:buNone/>
              <a:defRPr sz="900"/>
            </a:lvl1pPr>
            <a:lvl2pPr marL="257167" indent="0">
              <a:buNone/>
              <a:defRPr sz="788"/>
            </a:lvl2pPr>
            <a:lvl3pPr marL="514333" indent="0">
              <a:buNone/>
              <a:defRPr sz="675"/>
            </a:lvl3pPr>
            <a:lvl4pPr marL="771500" indent="0">
              <a:buNone/>
              <a:defRPr sz="563"/>
            </a:lvl4pPr>
            <a:lvl5pPr marL="1028666" indent="0">
              <a:buNone/>
              <a:defRPr sz="563"/>
            </a:lvl5pPr>
            <a:lvl6pPr marL="1285832" indent="0">
              <a:buNone/>
              <a:defRPr sz="563"/>
            </a:lvl6pPr>
            <a:lvl7pPr marL="1542998" indent="0">
              <a:buNone/>
              <a:defRPr sz="563"/>
            </a:lvl7pPr>
            <a:lvl8pPr marL="1800165" indent="0">
              <a:buNone/>
              <a:defRPr sz="563"/>
            </a:lvl8pPr>
            <a:lvl9pPr marL="2057332"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8/8/18</a:t>
            </a:fld>
            <a:endParaRPr lang="en-US" dirty="0"/>
          </a:p>
        </p:txBody>
      </p:sp>
      <p:sp>
        <p:nvSpPr>
          <p:cNvPr id="7" name="Title Placeholder 1"/>
          <p:cNvSpPr txBox="1">
            <a:spLocks/>
          </p:cNvSpPr>
          <p:nvPr userDrawn="1"/>
        </p:nvSpPr>
        <p:spPr>
          <a:xfrm>
            <a:off x="838200" y="1192699"/>
            <a:ext cx="10515600" cy="497993"/>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2475" b="0" i="0" cap="none" spc="0" dirty="0">
                <a:latin typeface="Segoe UI Normal" charset="0"/>
              </a:rPr>
              <a:t>Click to edit Master title style</a:t>
            </a:r>
          </a:p>
        </p:txBody>
      </p:sp>
      <p:sp>
        <p:nvSpPr>
          <p:cNvPr id="9"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057893303"/>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57404"/>
            <a:ext cx="6172200" cy="3803651"/>
          </a:xfrm>
        </p:spPr>
        <p:txBody>
          <a:bodyPr anchor="t"/>
          <a:lstStyle>
            <a:lvl1pPr marL="0" indent="0">
              <a:buNone/>
              <a:defRPr sz="1800">
                <a:latin typeface="Georgia" charset="0"/>
                <a:ea typeface="Georgia" charset="0"/>
                <a:cs typeface="Georgia" charset="0"/>
              </a:defRPr>
            </a:lvl1pPr>
            <a:lvl2pPr marL="257167" indent="0">
              <a:buNone/>
              <a:defRPr sz="1575"/>
            </a:lvl2pPr>
            <a:lvl3pPr marL="514333" indent="0">
              <a:buNone/>
              <a:defRPr sz="1350"/>
            </a:lvl3pPr>
            <a:lvl4pPr marL="771500" indent="0">
              <a:buNone/>
              <a:defRPr sz="1125"/>
            </a:lvl4pPr>
            <a:lvl5pPr marL="1028666" indent="0">
              <a:buNone/>
              <a:defRPr sz="1125"/>
            </a:lvl5pPr>
            <a:lvl6pPr marL="1285832" indent="0">
              <a:buNone/>
              <a:defRPr sz="1125"/>
            </a:lvl6pPr>
            <a:lvl7pPr marL="1542998" indent="0">
              <a:buNone/>
              <a:defRPr sz="1125"/>
            </a:lvl7pPr>
            <a:lvl8pPr marL="1800165" indent="0">
              <a:buNone/>
              <a:defRPr sz="1125"/>
            </a:lvl8pPr>
            <a:lvl9pPr marL="2057332"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39792" y="2057401"/>
            <a:ext cx="3932237" cy="3811588"/>
          </a:xfrm>
        </p:spPr>
        <p:txBody>
          <a:bodyPr>
            <a:normAutofit/>
          </a:bodyPr>
          <a:lstStyle>
            <a:lvl1pPr marL="257243" indent="-257243">
              <a:buFont typeface="Arial" charset="0"/>
              <a:buChar char="•"/>
              <a:defRPr sz="1520"/>
            </a:lvl1pPr>
            <a:lvl2pPr marL="257167" indent="0">
              <a:buNone/>
              <a:defRPr sz="788"/>
            </a:lvl2pPr>
            <a:lvl3pPr marL="514333" indent="0">
              <a:buNone/>
              <a:defRPr sz="675"/>
            </a:lvl3pPr>
            <a:lvl4pPr marL="771500" indent="0">
              <a:buNone/>
              <a:defRPr sz="563"/>
            </a:lvl4pPr>
            <a:lvl5pPr marL="1028666" indent="0">
              <a:buNone/>
              <a:defRPr sz="563"/>
            </a:lvl5pPr>
            <a:lvl6pPr marL="1285832" indent="0">
              <a:buNone/>
              <a:defRPr sz="563"/>
            </a:lvl6pPr>
            <a:lvl7pPr marL="1542998" indent="0">
              <a:buNone/>
              <a:defRPr sz="563"/>
            </a:lvl7pPr>
            <a:lvl8pPr marL="1800165" indent="0">
              <a:buNone/>
              <a:defRPr sz="563"/>
            </a:lvl8pPr>
            <a:lvl9pPr marL="2057332"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8/8/18</a:t>
            </a:fld>
            <a:endParaRPr lang="en-US" dirty="0"/>
          </a:p>
        </p:txBody>
      </p:sp>
      <p:sp>
        <p:nvSpPr>
          <p:cNvPr id="7"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99563000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629942"/>
            <a:ext cx="5181600" cy="435133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629942"/>
            <a:ext cx="5181600" cy="435133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8/8/18</a:t>
            </a:fld>
            <a:endParaRPr lang="en-US" dirty="0"/>
          </a:p>
        </p:txBody>
      </p:sp>
      <p:sp>
        <p:nvSpPr>
          <p:cNvPr id="7"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9610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67" indent="0">
              <a:buNone/>
              <a:defRPr sz="1125" b="1"/>
            </a:lvl2pPr>
            <a:lvl3pPr marL="514333" indent="0">
              <a:buNone/>
              <a:defRPr sz="1013" b="1"/>
            </a:lvl3pPr>
            <a:lvl4pPr marL="771500" indent="0">
              <a:buNone/>
              <a:defRPr sz="900" b="1"/>
            </a:lvl4pPr>
            <a:lvl5pPr marL="1028666" indent="0">
              <a:buNone/>
              <a:defRPr sz="900" b="1"/>
            </a:lvl5pPr>
            <a:lvl6pPr marL="1285832" indent="0">
              <a:buNone/>
              <a:defRPr sz="900" b="1"/>
            </a:lvl6pPr>
            <a:lvl7pPr marL="1542998" indent="0">
              <a:buNone/>
              <a:defRPr sz="900" b="1"/>
            </a:lvl7pPr>
            <a:lvl8pPr marL="1800165" indent="0">
              <a:buNone/>
              <a:defRPr sz="900" b="1"/>
            </a:lvl8pPr>
            <a:lvl9pPr marL="2057332" indent="0">
              <a:buNone/>
              <a:defRPr sz="9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350" b="1"/>
            </a:lvl1pPr>
            <a:lvl2pPr marL="257167" indent="0">
              <a:buNone/>
              <a:defRPr sz="1125" b="1"/>
            </a:lvl2pPr>
            <a:lvl3pPr marL="514333" indent="0">
              <a:buNone/>
              <a:defRPr sz="1013" b="1"/>
            </a:lvl3pPr>
            <a:lvl4pPr marL="771500" indent="0">
              <a:buNone/>
              <a:defRPr sz="900" b="1"/>
            </a:lvl4pPr>
            <a:lvl5pPr marL="1028666" indent="0">
              <a:buNone/>
              <a:defRPr sz="900" b="1"/>
            </a:lvl5pPr>
            <a:lvl6pPr marL="1285832" indent="0">
              <a:buNone/>
              <a:defRPr sz="900" b="1"/>
            </a:lvl6pPr>
            <a:lvl7pPr marL="1542998" indent="0">
              <a:buNone/>
              <a:defRPr sz="900" b="1"/>
            </a:lvl7pPr>
            <a:lvl8pPr marL="1800165" indent="0">
              <a:buNone/>
              <a:defRPr sz="900" b="1"/>
            </a:lvl8pPr>
            <a:lvl9pPr marL="2057332" indent="0">
              <a:buNone/>
              <a:defRPr sz="9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Georgia" charset="0"/>
                <a:ea typeface="Georgia" charset="0"/>
                <a:cs typeface="Georgia" charset="0"/>
              </a:defRPr>
            </a:lvl1pPr>
            <a:lvl2pPr>
              <a:defRPr>
                <a:latin typeface="Georgia" charset="0"/>
                <a:ea typeface="Georgia" charset="0"/>
                <a:cs typeface="Georgia" charset="0"/>
              </a:defRPr>
            </a:lvl2pPr>
            <a:lvl3pPr>
              <a:defRPr>
                <a:latin typeface="Georgia" charset="0"/>
                <a:ea typeface="Georgia" charset="0"/>
                <a:cs typeface="Georgia" charset="0"/>
              </a:defRPr>
            </a:lvl3pPr>
            <a:lvl4pPr>
              <a:defRPr>
                <a:latin typeface="Georgia" charset="0"/>
                <a:ea typeface="Georgia" charset="0"/>
                <a:cs typeface="Georgia" charset="0"/>
              </a:defRPr>
            </a:lvl4pPr>
            <a:lvl5pPr>
              <a:defRPr>
                <a:latin typeface="Georgia" charset="0"/>
                <a:ea typeface="Georgia" charset="0"/>
                <a:cs typeface="Georgi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8/8/18</a:t>
            </a:fld>
            <a:endParaRPr lang="en-US" dirty="0"/>
          </a:p>
        </p:txBody>
      </p:sp>
      <p:sp>
        <p:nvSpPr>
          <p:cNvPr id="9"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6781777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8/8/18</a:t>
            </a:fld>
            <a:endParaRPr lang="en-US" dirty="0"/>
          </a:p>
        </p:txBody>
      </p:sp>
      <p:sp>
        <p:nvSpPr>
          <p:cNvPr id="5"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4383010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8/8/18</a:t>
            </a:fld>
            <a:endParaRPr lang="en-US" dirty="0"/>
          </a:p>
        </p:txBody>
      </p:sp>
      <p:sp>
        <p:nvSpPr>
          <p:cNvPr id="4"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144996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57404"/>
            <a:ext cx="6172200" cy="3803651"/>
          </a:xfrm>
        </p:spPr>
        <p:txBody>
          <a:bodyPr/>
          <a:lstStyle>
            <a:lvl1pPr>
              <a:defRPr sz="1800">
                <a:latin typeface="Georgia" charset="0"/>
                <a:ea typeface="Georgia" charset="0"/>
                <a:cs typeface="Georgia" charset="0"/>
              </a:defRPr>
            </a:lvl1pPr>
            <a:lvl2pPr>
              <a:defRPr sz="1575">
                <a:latin typeface="Georgia" charset="0"/>
                <a:ea typeface="Georgia" charset="0"/>
                <a:cs typeface="Georgia" charset="0"/>
              </a:defRPr>
            </a:lvl2pPr>
            <a:lvl3pPr>
              <a:defRPr sz="1350">
                <a:latin typeface="Georgia" charset="0"/>
                <a:ea typeface="Georgia" charset="0"/>
                <a:cs typeface="Georgia" charset="0"/>
              </a:defRPr>
            </a:lvl3pPr>
            <a:lvl4pPr>
              <a:defRPr sz="1125">
                <a:latin typeface="Georgia" charset="0"/>
                <a:ea typeface="Georgia" charset="0"/>
                <a:cs typeface="Georgia" charset="0"/>
              </a:defRPr>
            </a:lvl4pPr>
            <a:lvl5pPr>
              <a:defRPr sz="1125">
                <a:latin typeface="Georgia" charset="0"/>
                <a:ea typeface="Georgia" charset="0"/>
                <a:cs typeface="Georgia"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2" y="2057401"/>
            <a:ext cx="3932237" cy="3811588"/>
          </a:xfrm>
        </p:spPr>
        <p:txBody>
          <a:bodyPr/>
          <a:lstStyle>
            <a:lvl1pPr marL="0" indent="0">
              <a:buNone/>
              <a:defRPr sz="900"/>
            </a:lvl1pPr>
            <a:lvl2pPr marL="257167" indent="0">
              <a:buNone/>
              <a:defRPr sz="788"/>
            </a:lvl2pPr>
            <a:lvl3pPr marL="514333" indent="0">
              <a:buNone/>
              <a:defRPr sz="675"/>
            </a:lvl3pPr>
            <a:lvl4pPr marL="771500" indent="0">
              <a:buNone/>
              <a:defRPr sz="563"/>
            </a:lvl4pPr>
            <a:lvl5pPr marL="1028666" indent="0">
              <a:buNone/>
              <a:defRPr sz="563"/>
            </a:lvl5pPr>
            <a:lvl6pPr marL="1285832" indent="0">
              <a:buNone/>
              <a:defRPr sz="563"/>
            </a:lvl6pPr>
            <a:lvl7pPr marL="1542998" indent="0">
              <a:buNone/>
              <a:defRPr sz="563"/>
            </a:lvl7pPr>
            <a:lvl8pPr marL="1800165" indent="0">
              <a:buNone/>
              <a:defRPr sz="563"/>
            </a:lvl8pPr>
            <a:lvl9pPr marL="2057332"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8/8/18</a:t>
            </a:fld>
            <a:endParaRPr lang="en-US" dirty="0"/>
          </a:p>
        </p:txBody>
      </p:sp>
      <p:sp>
        <p:nvSpPr>
          <p:cNvPr id="7" name="Title Placeholder 1"/>
          <p:cNvSpPr txBox="1">
            <a:spLocks/>
          </p:cNvSpPr>
          <p:nvPr/>
        </p:nvSpPr>
        <p:spPr>
          <a:xfrm>
            <a:off x="838200" y="1192699"/>
            <a:ext cx="10515600" cy="497993"/>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2475" b="0" i="0" cap="none" spc="0" dirty="0">
                <a:latin typeface="Segoe UI Normal" charset="0"/>
              </a:rPr>
              <a:t>Click to edit Master title style</a:t>
            </a:r>
          </a:p>
        </p:txBody>
      </p:sp>
      <p:sp>
        <p:nvSpPr>
          <p:cNvPr id="9" name="Title Placeholder 1"/>
          <p:cNvSpPr txBox="1">
            <a:spLocks/>
          </p:cNvSpPr>
          <p:nvPr userDrawn="1"/>
        </p:nvSpPr>
        <p:spPr>
          <a:xfrm>
            <a:off x="838200" y="1192699"/>
            <a:ext cx="10515600" cy="497993"/>
          </a:xfrm>
          <a:prstGeom prst="rect">
            <a:avLst/>
          </a:prstGeom>
        </p:spPr>
        <p:txBody>
          <a:bodyPr vert="horz" lIns="51449" tIns="25724" rIns="51449" bIns="25724" rtlCol="0" anchor="ctr">
            <a:normAutofit/>
          </a:bodyPr>
          <a:lstStyle>
            <a:lvl1pPr algn="l" defTabSz="914126" rtl="0" eaLnBrk="1" latinLnBrk="0" hangingPunct="1">
              <a:lnSpc>
                <a:spcPct val="90000"/>
              </a:lnSpc>
              <a:spcBef>
                <a:spcPct val="0"/>
              </a:spcBef>
              <a:buNone/>
              <a:defRPr sz="4399" kern="1200">
                <a:solidFill>
                  <a:srgbClr val="00B4D2"/>
                </a:solidFill>
                <a:latin typeface="+mj-lt"/>
                <a:ea typeface="+mj-ea"/>
                <a:cs typeface="+mj-cs"/>
              </a:defRPr>
            </a:lvl1pPr>
          </a:lstStyle>
          <a:p>
            <a:r>
              <a:rPr lang="en-US" sz="2475" b="0" i="0" cap="none" spc="0" dirty="0">
                <a:latin typeface="Segoe UI Normal" charset="0"/>
              </a:rPr>
              <a:t>Click to edit Master title style</a:t>
            </a:r>
          </a:p>
        </p:txBody>
      </p:sp>
      <p:sp>
        <p:nvSpPr>
          <p:cNvPr id="10"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211491415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57404"/>
            <a:ext cx="6172200" cy="3803651"/>
          </a:xfrm>
        </p:spPr>
        <p:txBody>
          <a:bodyPr anchor="t"/>
          <a:lstStyle>
            <a:lvl1pPr marL="0" indent="0">
              <a:buNone/>
              <a:defRPr sz="1800">
                <a:latin typeface="Georgia" charset="0"/>
                <a:ea typeface="Georgia" charset="0"/>
                <a:cs typeface="Georgia" charset="0"/>
              </a:defRPr>
            </a:lvl1pPr>
            <a:lvl2pPr marL="257167" indent="0">
              <a:buNone/>
              <a:defRPr sz="1575"/>
            </a:lvl2pPr>
            <a:lvl3pPr marL="514333" indent="0">
              <a:buNone/>
              <a:defRPr sz="1350"/>
            </a:lvl3pPr>
            <a:lvl4pPr marL="771500" indent="0">
              <a:buNone/>
              <a:defRPr sz="1125"/>
            </a:lvl4pPr>
            <a:lvl5pPr marL="1028666" indent="0">
              <a:buNone/>
              <a:defRPr sz="1125"/>
            </a:lvl5pPr>
            <a:lvl6pPr marL="1285832" indent="0">
              <a:buNone/>
              <a:defRPr sz="1125"/>
            </a:lvl6pPr>
            <a:lvl7pPr marL="1542998" indent="0">
              <a:buNone/>
              <a:defRPr sz="1125"/>
            </a:lvl7pPr>
            <a:lvl8pPr marL="1800165" indent="0">
              <a:buNone/>
              <a:defRPr sz="1125"/>
            </a:lvl8pPr>
            <a:lvl9pPr marL="2057332"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39792" y="2057401"/>
            <a:ext cx="3932237" cy="3811588"/>
          </a:xfrm>
        </p:spPr>
        <p:txBody>
          <a:bodyPr>
            <a:normAutofit/>
          </a:bodyPr>
          <a:lstStyle>
            <a:lvl1pPr marL="0" indent="0">
              <a:buNone/>
              <a:defRPr sz="1520"/>
            </a:lvl1pPr>
            <a:lvl2pPr marL="257167" indent="0">
              <a:buNone/>
              <a:defRPr sz="788"/>
            </a:lvl2pPr>
            <a:lvl3pPr marL="514333" indent="0">
              <a:buNone/>
              <a:defRPr sz="675"/>
            </a:lvl3pPr>
            <a:lvl4pPr marL="771500" indent="0">
              <a:buNone/>
              <a:defRPr sz="563"/>
            </a:lvl4pPr>
            <a:lvl5pPr marL="1028666" indent="0">
              <a:buNone/>
              <a:defRPr sz="563"/>
            </a:lvl5pPr>
            <a:lvl6pPr marL="1285832" indent="0">
              <a:buNone/>
              <a:defRPr sz="563"/>
            </a:lvl6pPr>
            <a:lvl7pPr marL="1542998" indent="0">
              <a:buNone/>
              <a:defRPr sz="563"/>
            </a:lvl7pPr>
            <a:lvl8pPr marL="1800165" indent="0">
              <a:buNone/>
              <a:defRPr sz="563"/>
            </a:lvl8pPr>
            <a:lvl9pPr marL="2057332"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8/8/18</a:t>
            </a:fld>
            <a:endParaRPr lang="en-US" dirty="0"/>
          </a:p>
        </p:txBody>
      </p:sp>
      <p:sp>
        <p:nvSpPr>
          <p:cNvPr id="7"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3"/>
          <p:cNvSpPr txBox="1">
            <a:spLocks/>
          </p:cNvSpPr>
          <p:nvPr userDrawn="1"/>
        </p:nvSpPr>
        <p:spPr>
          <a:xfrm>
            <a:off x="10955933" y="6356355"/>
            <a:ext cx="795736" cy="365125"/>
          </a:xfrm>
          <a:prstGeom prst="rect">
            <a:avLst/>
          </a:prstGeom>
        </p:spPr>
        <p:txBody>
          <a:bodyPr vert="horz" lIns="51449" tIns="25724" rIns="51449" bIns="25724" rtlCol="0" anchor="ctr"/>
          <a:lstStyle>
            <a:defPPr marL="0" marR="0" indent="0" algn="l" defTabSz="462595" rtl="0" fontAlgn="auto" latinLnBrk="1" hangingPunct="0">
              <a:lnSpc>
                <a:spcPct val="100000"/>
              </a:lnSpc>
              <a:spcBef>
                <a:spcPts val="0"/>
              </a:spcBef>
              <a:spcAft>
                <a:spcPts val="0"/>
              </a:spcAft>
              <a:buClrTx/>
              <a:buSzTx/>
              <a:buFontTx/>
              <a:buNone/>
              <a:tabLst/>
              <a:defRPr kumimoji="0" sz="911" b="0" i="0" u="none" strike="noStrike" cap="none" spc="0" normalizeH="0" baseline="0">
                <a:ln>
                  <a:noFill/>
                </a:ln>
                <a:solidFill>
                  <a:srgbClr val="000000"/>
                </a:solidFill>
                <a:effectLst/>
                <a:uFillTx/>
              </a:defRPr>
            </a:defPPr>
            <a:lvl1pPr marL="0" marR="0" indent="0" algn="ctr" defTabSz="417620" rtl="0" fontAlgn="auto" latinLnBrk="0" hangingPunct="0">
              <a:lnSpc>
                <a:spcPct val="80000"/>
              </a:lnSpc>
              <a:spcBef>
                <a:spcPts val="607"/>
              </a:spcBef>
              <a:spcAft>
                <a:spcPts val="0"/>
              </a:spcAft>
              <a:buClrTx/>
              <a:buSzTx/>
              <a:buFontTx/>
              <a:buNone/>
              <a:tabLst/>
              <a:defRPr kumimoji="0" sz="1200" b="1" i="0" u="none" strike="noStrike" cap="all" spc="266" normalizeH="0" baseline="0">
                <a:ln>
                  <a:noFill/>
                </a:ln>
                <a:solidFill>
                  <a:schemeClr val="tx1">
                    <a:tint val="75000"/>
                  </a:schemeClr>
                </a:solidFill>
                <a:effectLst/>
                <a:uFillTx/>
                <a:latin typeface="Helvetica"/>
                <a:ea typeface="Helvetica"/>
                <a:cs typeface="Helvetica"/>
                <a:sym typeface="Helvetica"/>
              </a:defRPr>
            </a:lvl1pPr>
            <a:lvl2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2pPr>
            <a:lvl3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3pPr>
            <a:lvl4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4pPr>
            <a:lvl5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5pPr>
            <a:lvl6pPr marL="0" marR="0" indent="0"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6pPr>
            <a:lvl7pPr marL="0" marR="0" indent="179898"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7pPr>
            <a:lvl8pPr marL="0" marR="0" indent="359796"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8pPr>
            <a:lvl9pPr marL="0" marR="0" indent="539694" algn="l" defTabSz="417620" rtl="0" fontAlgn="auto" latinLnBrk="0" hangingPunct="0">
              <a:lnSpc>
                <a:spcPct val="80000"/>
              </a:lnSpc>
              <a:spcBef>
                <a:spcPts val="607"/>
              </a:spcBef>
              <a:spcAft>
                <a:spcPts val="0"/>
              </a:spcAft>
              <a:buClrTx/>
              <a:buSzTx/>
              <a:buFontTx/>
              <a:buNone/>
              <a:tabLst/>
              <a:defRPr kumimoji="0" sz="8853" b="1" i="0" u="none" strike="noStrike" cap="all" spc="266" normalizeH="0" baseline="0">
                <a:ln>
                  <a:noFill/>
                </a:ln>
                <a:solidFill>
                  <a:srgbClr val="FFFFFF"/>
                </a:solidFill>
                <a:effectLst/>
                <a:uFillTx/>
                <a:latin typeface="Helvetica"/>
                <a:ea typeface="Helvetica"/>
                <a:cs typeface="Helvetica"/>
                <a:sym typeface="Helvetica"/>
              </a:defRPr>
            </a:lvl9pPr>
          </a:lstStyle>
          <a:p>
            <a:r>
              <a:rPr lang="en-US" sz="675" dirty="0"/>
              <a:t>| </a:t>
            </a:r>
            <a:fld id="{C5D1C6DA-A402-2641-BC7C-6341285FB870}" type="slidenum">
              <a:rPr lang="en-US" sz="675" smtClean="0"/>
              <a:pPr/>
              <a:t>‹#›</a:t>
            </a:fld>
            <a:endParaRPr lang="en-US" sz="675"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195" y="6377347"/>
            <a:ext cx="853440" cy="262524"/>
          </a:xfrm>
          <a:prstGeom prst="rect">
            <a:avLst/>
          </a:prstGeom>
        </p:spPr>
      </p:pic>
    </p:spTree>
    <p:extLst>
      <p:ext uri="{BB962C8B-B14F-4D97-AF65-F5344CB8AC3E}">
        <p14:creationId xmlns:p14="http://schemas.microsoft.com/office/powerpoint/2010/main" val="212928362"/>
      </p:ext>
    </p:extLst>
  </p:cSld>
  <p:clrMapOvr>
    <a:masterClrMapping/>
  </p:clrMapOvr>
  <p:hf sldNum="0"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92699"/>
            <a:ext cx="10515600" cy="4979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C764DE79-268F-4C1A-8933-263129D2AF90}" type="datetimeFigureOut">
              <a:rPr lang="en-US" smtClean="0"/>
              <a:t>8/8/18</a:t>
            </a:fld>
            <a:endParaRPr lang="en-US" dirty="0"/>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LOREM IPSUM | </a:t>
            </a:r>
            <a:fld id="{C5D1C6DA-A402-2641-BC7C-6341285FB870}" type="slidenum">
              <a:rPr lang="en-US" smtClean="0"/>
              <a:pPr/>
              <a:t>‹#›</a:t>
            </a:fld>
            <a:endParaRPr lang="en-US"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431928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43" r:id="rId12"/>
    <p:sldLayoutId id="2147483744" r:id="rId13"/>
    <p:sldLayoutId id="2147483733" r:id="rId14"/>
    <p:sldLayoutId id="2147483734" r:id="rId15"/>
    <p:sldLayoutId id="2147483735" r:id="rId16"/>
    <p:sldLayoutId id="2147483742" r:id="rId17"/>
    <p:sldLayoutId id="2147483736" r:id="rId18"/>
    <p:sldLayoutId id="2147483741" r:id="rId19"/>
    <p:sldLayoutId id="2147483729" r:id="rId20"/>
    <p:sldLayoutId id="2147483745" r:id="rId21"/>
    <p:sldLayoutId id="2147483746" r:id="rId22"/>
    <p:sldLayoutId id="2147483737" r:id="rId23"/>
    <p:sldLayoutId id="2147483747" r:id="rId24"/>
    <p:sldLayoutId id="2147483738" r:id="rId25"/>
    <p:sldLayoutId id="2147483748" r:id="rId26"/>
    <p:sldLayoutId id="2147483739" r:id="rId27"/>
    <p:sldLayoutId id="2147483749" r:id="rId28"/>
    <p:sldLayoutId id="2147483740" r:id="rId29"/>
    <p:sldLayoutId id="2147483750" r:id="rId30"/>
    <p:sldLayoutId id="2147483703" r:id="rId31"/>
    <p:sldLayoutId id="2147483704" r:id="rId32"/>
    <p:sldLayoutId id="2147483705" r:id="rId33"/>
    <p:sldLayoutId id="2147483706" r:id="rId34"/>
    <p:sldLayoutId id="2147483707" r:id="rId35"/>
    <p:sldLayoutId id="2147483709" r:id="rId36"/>
    <p:sldLayoutId id="2147483710" r:id="rId37"/>
  </p:sldLayoutIdLst>
  <p:hf sldNum="0" hdr="0" dt="0"/>
  <p:txStyles>
    <p:title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p:titleStyle>
    <p:bodyStyle>
      <a:lvl1pPr marL="128583" indent="-128583" algn="l" defTabSz="514333" rtl="0" eaLnBrk="1" latinLnBrk="0" hangingPunct="1">
        <a:lnSpc>
          <a:spcPct val="90000"/>
        </a:lnSpc>
        <a:spcBef>
          <a:spcPts val="563"/>
        </a:spcBef>
        <a:buFont typeface="Arial" panose="020B0604020202020204" pitchFamily="34" charset="0"/>
        <a:buChar char="•"/>
        <a:defRPr sz="1575" kern="1200">
          <a:solidFill>
            <a:srgbClr val="004261"/>
          </a:solidFill>
          <a:latin typeface="Georgia" charset="0"/>
          <a:ea typeface="Georgia" charset="0"/>
          <a:cs typeface="Georgia" charset="0"/>
        </a:defRPr>
      </a:lvl1pPr>
      <a:lvl2pPr marL="385750" indent="-128583" algn="l" defTabSz="514333" rtl="0" eaLnBrk="1" latinLnBrk="0" hangingPunct="1">
        <a:lnSpc>
          <a:spcPct val="90000"/>
        </a:lnSpc>
        <a:spcBef>
          <a:spcPts val="281"/>
        </a:spcBef>
        <a:buFont typeface="Arial" panose="020B0604020202020204" pitchFamily="34" charset="0"/>
        <a:buChar char="•"/>
        <a:defRPr sz="1350" kern="1200">
          <a:solidFill>
            <a:srgbClr val="004261"/>
          </a:solidFill>
          <a:latin typeface="Georgia" charset="0"/>
          <a:ea typeface="Georgia" charset="0"/>
          <a:cs typeface="Georgia" charset="0"/>
        </a:defRPr>
      </a:lvl2pPr>
      <a:lvl3pPr marL="642916" indent="-128583" algn="l" defTabSz="514333" rtl="0" eaLnBrk="1" latinLnBrk="0" hangingPunct="1">
        <a:lnSpc>
          <a:spcPct val="90000"/>
        </a:lnSpc>
        <a:spcBef>
          <a:spcPts val="281"/>
        </a:spcBef>
        <a:buFont typeface="Arial" panose="020B0604020202020204" pitchFamily="34" charset="0"/>
        <a:buChar char="•"/>
        <a:defRPr sz="1125" kern="1200">
          <a:solidFill>
            <a:srgbClr val="004261"/>
          </a:solidFill>
          <a:latin typeface="Georgia" charset="0"/>
          <a:ea typeface="Georgia" charset="0"/>
          <a:cs typeface="Georgia" charset="0"/>
        </a:defRPr>
      </a:lvl3pPr>
      <a:lvl4pPr marL="900083" indent="-128583" algn="l" defTabSz="514333" rtl="0" eaLnBrk="1" latinLnBrk="0" hangingPunct="1">
        <a:lnSpc>
          <a:spcPct val="90000"/>
        </a:lnSpc>
        <a:spcBef>
          <a:spcPts val="281"/>
        </a:spcBef>
        <a:buFont typeface="Arial" panose="020B0604020202020204" pitchFamily="34" charset="0"/>
        <a:buChar char="•"/>
        <a:defRPr sz="1013" kern="1200">
          <a:solidFill>
            <a:srgbClr val="004261"/>
          </a:solidFill>
          <a:latin typeface="Georgia" charset="0"/>
          <a:ea typeface="Georgia" charset="0"/>
          <a:cs typeface="Georgia" charset="0"/>
        </a:defRPr>
      </a:lvl4pPr>
      <a:lvl5pPr marL="1157249" indent="-128583" algn="l" defTabSz="514333" rtl="0" eaLnBrk="1" latinLnBrk="0" hangingPunct="1">
        <a:lnSpc>
          <a:spcPct val="90000"/>
        </a:lnSpc>
        <a:spcBef>
          <a:spcPts val="281"/>
        </a:spcBef>
        <a:buFont typeface="Arial" panose="020B0604020202020204" pitchFamily="34" charset="0"/>
        <a:buChar char="•"/>
        <a:defRPr sz="1013" kern="1200">
          <a:solidFill>
            <a:srgbClr val="004261"/>
          </a:solidFill>
          <a:latin typeface="Georgia" charset="0"/>
          <a:ea typeface="Georgia" charset="0"/>
          <a:cs typeface="Georgia" charset="0"/>
        </a:defRPr>
      </a:lvl5pPr>
      <a:lvl6pPr marL="1414415" indent="-128583" algn="l" defTabSz="5143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81" indent="-128583" algn="l" defTabSz="5143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48" indent="-128583" algn="l" defTabSz="5143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15" indent="-128583" algn="l" defTabSz="5143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3" rtl="0" eaLnBrk="1" latinLnBrk="0" hangingPunct="1">
        <a:defRPr sz="1013" kern="1200">
          <a:solidFill>
            <a:schemeClr val="tx1"/>
          </a:solidFill>
          <a:latin typeface="+mn-lt"/>
          <a:ea typeface="+mn-ea"/>
          <a:cs typeface="+mn-cs"/>
        </a:defRPr>
      </a:lvl1pPr>
      <a:lvl2pPr marL="257167" algn="l" defTabSz="514333" rtl="0" eaLnBrk="1" latinLnBrk="0" hangingPunct="1">
        <a:defRPr sz="1013" kern="1200">
          <a:solidFill>
            <a:schemeClr val="tx1"/>
          </a:solidFill>
          <a:latin typeface="+mn-lt"/>
          <a:ea typeface="+mn-ea"/>
          <a:cs typeface="+mn-cs"/>
        </a:defRPr>
      </a:lvl2pPr>
      <a:lvl3pPr marL="514333" algn="l" defTabSz="514333" rtl="0" eaLnBrk="1" latinLnBrk="0" hangingPunct="1">
        <a:defRPr sz="1013" kern="1200">
          <a:solidFill>
            <a:schemeClr val="tx1"/>
          </a:solidFill>
          <a:latin typeface="+mn-lt"/>
          <a:ea typeface="+mn-ea"/>
          <a:cs typeface="+mn-cs"/>
        </a:defRPr>
      </a:lvl3pPr>
      <a:lvl4pPr marL="771500" algn="l" defTabSz="514333" rtl="0" eaLnBrk="1" latinLnBrk="0" hangingPunct="1">
        <a:defRPr sz="1013" kern="1200">
          <a:solidFill>
            <a:schemeClr val="tx1"/>
          </a:solidFill>
          <a:latin typeface="+mn-lt"/>
          <a:ea typeface="+mn-ea"/>
          <a:cs typeface="+mn-cs"/>
        </a:defRPr>
      </a:lvl4pPr>
      <a:lvl5pPr marL="1028666" algn="l" defTabSz="514333" rtl="0" eaLnBrk="1" latinLnBrk="0" hangingPunct="1">
        <a:defRPr sz="1013" kern="1200">
          <a:solidFill>
            <a:schemeClr val="tx1"/>
          </a:solidFill>
          <a:latin typeface="+mn-lt"/>
          <a:ea typeface="+mn-ea"/>
          <a:cs typeface="+mn-cs"/>
        </a:defRPr>
      </a:lvl5pPr>
      <a:lvl6pPr marL="1285832" algn="l" defTabSz="514333" rtl="0" eaLnBrk="1" latinLnBrk="0" hangingPunct="1">
        <a:defRPr sz="1013" kern="1200">
          <a:solidFill>
            <a:schemeClr val="tx1"/>
          </a:solidFill>
          <a:latin typeface="+mn-lt"/>
          <a:ea typeface="+mn-ea"/>
          <a:cs typeface="+mn-cs"/>
        </a:defRPr>
      </a:lvl6pPr>
      <a:lvl7pPr marL="1542998" algn="l" defTabSz="514333" rtl="0" eaLnBrk="1" latinLnBrk="0" hangingPunct="1">
        <a:defRPr sz="1013" kern="1200">
          <a:solidFill>
            <a:schemeClr val="tx1"/>
          </a:solidFill>
          <a:latin typeface="+mn-lt"/>
          <a:ea typeface="+mn-ea"/>
          <a:cs typeface="+mn-cs"/>
        </a:defRPr>
      </a:lvl7pPr>
      <a:lvl8pPr marL="1800165" algn="l" defTabSz="514333" rtl="0" eaLnBrk="1" latinLnBrk="0" hangingPunct="1">
        <a:defRPr sz="1013" kern="1200">
          <a:solidFill>
            <a:schemeClr val="tx1"/>
          </a:solidFill>
          <a:latin typeface="+mn-lt"/>
          <a:ea typeface="+mn-ea"/>
          <a:cs typeface="+mn-cs"/>
        </a:defRPr>
      </a:lvl8pPr>
      <a:lvl9pPr marL="2057332" algn="l" defTabSz="514333"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2160" userDrawn="1">
          <p15:clr>
            <a:srgbClr val="F26B43"/>
          </p15:clr>
        </p15:guide>
        <p15:guide id="5" pos="3840" userDrawn="1">
          <p15:clr>
            <a:srgbClr val="F26B43"/>
          </p15:clr>
        </p15:guide>
        <p15:guide id="6" pos="3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comments" Target="../comments/commen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32" y="752231"/>
            <a:ext cx="2256493" cy="894326"/>
          </a:xfrm>
          <a:prstGeom prst="rect">
            <a:avLst/>
          </a:prstGeom>
          <a:ln w="12700">
            <a:miter lim="400000"/>
          </a:ln>
        </p:spPr>
      </p:pic>
      <p:sp>
        <p:nvSpPr>
          <p:cNvPr id="8" name="Title 3">
            <a:extLst>
              <a:ext uri="{FF2B5EF4-FFF2-40B4-BE49-F238E27FC236}">
                <a16:creationId xmlns:a16="http://schemas.microsoft.com/office/drawing/2014/main" id="{6DAD64F0-D58C-8D4C-97C4-D60AA8274D95}"/>
              </a:ext>
            </a:extLst>
          </p:cNvPr>
          <p:cNvSpPr txBox="1">
            <a:spLocks/>
          </p:cNvSpPr>
          <p:nvPr/>
        </p:nvSpPr>
        <p:spPr>
          <a:xfrm>
            <a:off x="0" y="3095629"/>
            <a:ext cx="12192000" cy="1876423"/>
          </a:xfrm>
          <a:prstGeom prst="rect">
            <a:avLst/>
          </a:prstGeom>
        </p:spPr>
        <p:txBody>
          <a:bodyPr vert="horz" lIns="91440" tIns="45720" rIns="91440" bIns="45720" rtlCol="0" anchor="b" anchorCtr="0">
            <a:noAutofit/>
          </a:bodyPr>
          <a:lstStyle>
            <a:lvl1pPr algn="l" defTabSz="514333" rtl="0" eaLnBrk="1" latinLnBrk="0" hangingPunct="1">
              <a:lnSpc>
                <a:spcPct val="90000"/>
              </a:lnSpc>
              <a:spcBef>
                <a:spcPct val="0"/>
              </a:spcBef>
              <a:buNone/>
              <a:defRPr sz="3150" b="0" i="0" kern="1200" baseline="0">
                <a:solidFill>
                  <a:schemeClr val="bg1"/>
                </a:solidFill>
                <a:latin typeface="Segoe UI Normal" charset="0"/>
                <a:ea typeface="Segoe UI Normal" charset="0"/>
                <a:cs typeface="Segoe UI Normal" charset="0"/>
              </a:defRPr>
            </a:lvl1pPr>
          </a:lstStyle>
          <a:p>
            <a:pPr algn="ctr"/>
            <a:r>
              <a:rPr lang="en-US" sz="8000" b="1" cap="none" spc="0" dirty="0">
                <a:effectLst>
                  <a:outerShdw blurRad="60007" dist="310007" dir="7680000" sy="30000" kx="1300200" algn="ctr" rotWithShape="0">
                    <a:prstClr val="black">
                      <a:alpha val="32000"/>
                    </a:prstClr>
                  </a:outerShdw>
                </a:effectLst>
              </a:rPr>
              <a:t>Corporate Internal </a:t>
            </a:r>
            <a:br>
              <a:rPr lang="en-US" sz="8000" b="1" cap="none" spc="0" dirty="0">
                <a:effectLst>
                  <a:outerShdw blurRad="60007" dist="310007" dir="7680000" sy="30000" kx="1300200" algn="ctr" rotWithShape="0">
                    <a:prstClr val="black">
                      <a:alpha val="32000"/>
                    </a:prstClr>
                  </a:outerShdw>
                </a:effectLst>
              </a:rPr>
            </a:br>
            <a:r>
              <a:rPr lang="en-US" sz="8000" b="1" cap="none" spc="0" dirty="0">
                <a:effectLst>
                  <a:outerShdw blurRad="60007" dist="310007" dir="7680000" sy="30000" kx="1300200" algn="ctr" rotWithShape="0">
                    <a:prstClr val="black">
                      <a:alpha val="32000"/>
                    </a:prstClr>
                  </a:outerShdw>
                </a:effectLst>
              </a:rPr>
              <a:t>Communications Intern</a:t>
            </a:r>
          </a:p>
        </p:txBody>
      </p:sp>
      <p:sp>
        <p:nvSpPr>
          <p:cNvPr id="9" name="Title 12"/>
          <p:cNvSpPr>
            <a:spLocks noGrp="1"/>
          </p:cNvSpPr>
          <p:nvPr>
            <p:ph type="title"/>
          </p:nvPr>
        </p:nvSpPr>
        <p:spPr>
          <a:xfrm>
            <a:off x="4156197" y="5180498"/>
            <a:ext cx="3879606" cy="904873"/>
          </a:xfrm>
        </p:spPr>
        <p:txBody>
          <a:bodyPr>
            <a:noAutofit/>
          </a:bodyPr>
          <a:lstStyle/>
          <a:p>
            <a:pPr algn="ctr"/>
            <a:br>
              <a:rPr lang="en-US" sz="2500" b="1" dirty="0"/>
            </a:br>
            <a:r>
              <a:rPr lang="en-US" sz="3000" b="1" dirty="0"/>
              <a:t>Madison Parham</a:t>
            </a:r>
            <a:br>
              <a:rPr lang="en-US" sz="3500" b="1" dirty="0"/>
            </a:br>
            <a:r>
              <a:rPr lang="en-US" sz="2000" b="1" dirty="0"/>
              <a:t>Summer 2018</a:t>
            </a:r>
          </a:p>
        </p:txBody>
      </p:sp>
      <p:sp>
        <p:nvSpPr>
          <p:cNvPr id="5" name="Title 12"/>
          <p:cNvSpPr txBox="1">
            <a:spLocks/>
          </p:cNvSpPr>
          <p:nvPr/>
        </p:nvSpPr>
        <p:spPr>
          <a:xfrm>
            <a:off x="8501795" y="1251633"/>
            <a:ext cx="2945423" cy="394924"/>
          </a:xfrm>
          <a:prstGeom prst="rect">
            <a:avLst/>
          </a:prstGeom>
        </p:spPr>
        <p:txBody>
          <a:bodyPr vert="horz" lIns="91440" tIns="45720" rIns="91440" bIns="45720" rtlCol="0" anchor="b" anchorCtr="0">
            <a:noAutofit/>
          </a:bodyPr>
          <a:lstStyle>
            <a:lvl1pPr algn="l" defTabSz="514333" rtl="0" eaLnBrk="1" latinLnBrk="0" hangingPunct="1">
              <a:lnSpc>
                <a:spcPct val="90000"/>
              </a:lnSpc>
              <a:spcBef>
                <a:spcPct val="0"/>
              </a:spcBef>
              <a:buNone/>
              <a:defRPr sz="3150" b="0" i="0" kern="1200" baseline="0">
                <a:solidFill>
                  <a:schemeClr val="bg1"/>
                </a:solidFill>
                <a:latin typeface="Segoe UI Normal" charset="0"/>
                <a:ea typeface="Segoe UI Normal" charset="0"/>
                <a:cs typeface="Segoe UI Normal" charset="0"/>
              </a:defRPr>
            </a:lvl1pPr>
          </a:lstStyle>
          <a:p>
            <a:pPr algn="ctr"/>
            <a:r>
              <a:rPr lang="en-US" sz="3000" b="1" cap="none" spc="0" dirty="0"/>
              <a:t>#DoingThings</a:t>
            </a:r>
          </a:p>
        </p:txBody>
      </p:sp>
    </p:spTree>
    <p:extLst>
      <p:ext uri="{BB962C8B-B14F-4D97-AF65-F5344CB8AC3E}">
        <p14:creationId xmlns:p14="http://schemas.microsoft.com/office/powerpoint/2010/main" val="49404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52" t="19324" r="19349" b="2018"/>
          <a:stretch/>
        </p:blipFill>
        <p:spPr>
          <a:xfrm>
            <a:off x="-12389" y="3232704"/>
            <a:ext cx="4581058" cy="362529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329" t="32627" r="8162" b="1988"/>
          <a:stretch/>
        </p:blipFill>
        <p:spPr>
          <a:xfrm>
            <a:off x="0" y="1"/>
            <a:ext cx="2938755" cy="39504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9132" t="40120" r="26325" b="1675"/>
          <a:stretch/>
        </p:blipFill>
        <p:spPr>
          <a:xfrm>
            <a:off x="2613050" y="-6813"/>
            <a:ext cx="3473392" cy="324633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9241" t="19962" r="47208" b="2034"/>
          <a:stretch/>
        </p:blipFill>
        <p:spPr>
          <a:xfrm>
            <a:off x="5909014" y="-10225"/>
            <a:ext cx="3086660" cy="34237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a:off x="9314524" y="3360633"/>
            <a:ext cx="2877476" cy="34973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4229253" y="3011029"/>
            <a:ext cx="2790478" cy="384697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0"/>
          <a:stretch>
            <a:fillRect/>
          </a:stretch>
        </p:blipFill>
        <p:spPr>
          <a:xfrm>
            <a:off x="8902957" y="-10225"/>
            <a:ext cx="3289898" cy="37059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11"/>
          <a:stretch>
            <a:fillRect/>
          </a:stretch>
        </p:blipFill>
        <p:spPr>
          <a:xfrm>
            <a:off x="6613640" y="3413517"/>
            <a:ext cx="2966680" cy="344448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511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008E"/>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DAD64F0-D58C-8D4C-97C4-D60AA8274D95}"/>
              </a:ext>
            </a:extLst>
          </p:cNvPr>
          <p:cNvSpPr>
            <a:spLocks noGrp="1"/>
          </p:cNvSpPr>
          <p:nvPr>
            <p:ph type="ctrTitle"/>
          </p:nvPr>
        </p:nvSpPr>
        <p:spPr>
          <a:xfrm>
            <a:off x="-1" y="2590800"/>
            <a:ext cx="12258675" cy="4267200"/>
          </a:xfrm>
        </p:spPr>
        <p:txBody>
          <a:bodyPr/>
          <a:lstStyle/>
          <a:p>
            <a:r>
              <a:rPr lang="en-US" sz="18500" b="1" dirty="0">
                <a:effectLst>
                  <a:outerShdw blurRad="60007" dist="310007" dir="7680000" sy="30000" kx="1300200" algn="ctr" rotWithShape="0">
                    <a:prstClr val="black">
                      <a:alpha val="32000"/>
                    </a:prstClr>
                  </a:outerShdw>
                </a:effectLst>
              </a:rPr>
              <a:t>Connect-</a:t>
            </a:r>
            <a:br>
              <a:rPr lang="en-US" sz="18500" b="1" dirty="0">
                <a:effectLst>
                  <a:outerShdw blurRad="60007" dist="310007" dir="7680000" sy="30000" kx="1300200" algn="ctr" rotWithShape="0">
                    <a:prstClr val="black">
                      <a:alpha val="32000"/>
                    </a:prstClr>
                  </a:outerShdw>
                </a:effectLst>
              </a:rPr>
            </a:br>
            <a:r>
              <a:rPr lang="en-US" sz="18500" b="1" dirty="0">
                <a:effectLst>
                  <a:outerShdw blurRad="60007" dist="310007" dir="7680000" sy="30000" kx="1300200" algn="ctr" rotWithShape="0">
                    <a:prstClr val="black">
                      <a:alpha val="32000"/>
                    </a:prstClr>
                  </a:outerShdw>
                </a:effectLst>
              </a:rPr>
              <a:t>Newsroom</a:t>
            </a:r>
          </a:p>
        </p:txBody>
      </p:sp>
    </p:spTree>
    <p:extLst>
      <p:ext uri="{BB962C8B-B14F-4D97-AF65-F5344CB8AC3E}">
        <p14:creationId xmlns:p14="http://schemas.microsoft.com/office/powerpoint/2010/main" val="108132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22103" y="287392"/>
            <a:ext cx="3687797" cy="497993"/>
          </a:xfrm>
        </p:spPr>
        <p:txBody>
          <a:bodyPr>
            <a:noAutofit/>
          </a:bodyPr>
          <a:lstStyle/>
          <a:p>
            <a:r>
              <a:rPr lang="en-US" sz="5000" b="1" dirty="0">
                <a:effectLst>
                  <a:outerShdw blurRad="60007" dist="310007" dir="7680000" sy="30000" kx="1300200" algn="ctr" rotWithShape="0">
                    <a:prstClr val="black">
                      <a:alpha val="32000"/>
                    </a:prstClr>
                  </a:outerShdw>
                </a:effectLst>
              </a:rPr>
              <a:t>Newsroom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83" b="13638"/>
          <a:stretch/>
        </p:blipFill>
        <p:spPr>
          <a:xfrm>
            <a:off x="1702583" y="1102121"/>
            <a:ext cx="4066113" cy="5536416"/>
          </a:xfrm>
          <a:prstGeom prst="rect">
            <a:avLst/>
          </a:prstGeom>
          <a:ln w="28575">
            <a:solidFill>
              <a:srgbClr val="B0008E"/>
            </a:solidFill>
          </a:ln>
        </p:spPr>
      </p:pic>
      <p:sp>
        <p:nvSpPr>
          <p:cNvPr id="8" name="Title 12"/>
          <p:cNvSpPr txBox="1">
            <a:spLocks/>
          </p:cNvSpPr>
          <p:nvPr/>
        </p:nvSpPr>
        <p:spPr>
          <a:xfrm rot="20735274">
            <a:off x="120387" y="1766892"/>
            <a:ext cx="1573223"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500" b="1" cap="none" spc="0" dirty="0">
                <a:solidFill>
                  <a:srgbClr val="004261"/>
                </a:solidFill>
              </a:rPr>
              <a:t>BEFORE</a:t>
            </a:r>
          </a:p>
        </p:txBody>
      </p:sp>
      <p:sp>
        <p:nvSpPr>
          <p:cNvPr id="10" name="Title 12"/>
          <p:cNvSpPr txBox="1">
            <a:spLocks/>
          </p:cNvSpPr>
          <p:nvPr/>
        </p:nvSpPr>
        <p:spPr>
          <a:xfrm rot="472238">
            <a:off x="10660102" y="1433682"/>
            <a:ext cx="1264210"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500" b="1" cap="none" spc="0" dirty="0">
                <a:solidFill>
                  <a:srgbClr val="004261"/>
                </a:solidFill>
              </a:rPr>
              <a:t>AFTER</a:t>
            </a:r>
          </a:p>
        </p:txBody>
      </p:sp>
      <p:sp>
        <p:nvSpPr>
          <p:cNvPr id="24" name="Curved Up Arrow 23"/>
          <p:cNvSpPr/>
          <p:nvPr/>
        </p:nvSpPr>
        <p:spPr>
          <a:xfrm rot="3492917">
            <a:off x="-6290" y="2926153"/>
            <a:ext cx="1888643" cy="695026"/>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rot="12108689">
            <a:off x="9851702" y="428582"/>
            <a:ext cx="1888643" cy="701302"/>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p:nvPr/>
        </p:nvCxnSpPr>
        <p:spPr>
          <a:xfrm>
            <a:off x="5966002" y="1036081"/>
            <a:ext cx="0" cy="5821919"/>
          </a:xfrm>
          <a:prstGeom prst="line">
            <a:avLst/>
          </a:prstGeom>
          <a:ln w="19050"/>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4"/>
          <a:stretch>
            <a:fillRect/>
          </a:stretch>
        </p:blipFill>
        <p:spPr>
          <a:xfrm>
            <a:off x="6140279" y="1036081"/>
            <a:ext cx="4070210" cy="5668496"/>
          </a:xfrm>
          <a:prstGeom prst="rect">
            <a:avLst/>
          </a:prstGeom>
          <a:ln w="28575">
            <a:solidFill>
              <a:srgbClr val="B0008E"/>
            </a:solidFill>
          </a:ln>
        </p:spPr>
      </p:pic>
    </p:spTree>
    <p:extLst>
      <p:ext uri="{BB962C8B-B14F-4D97-AF65-F5344CB8AC3E}">
        <p14:creationId xmlns:p14="http://schemas.microsoft.com/office/powerpoint/2010/main" val="9454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0056" y="1630380"/>
            <a:ext cx="3292036" cy="2080475"/>
          </a:xfrm>
        </p:spPr>
        <p:txBody>
          <a:bodyPr>
            <a:noAutofit/>
          </a:bodyPr>
          <a:lstStyle/>
          <a:p>
            <a:pPr algn="ctr"/>
            <a:r>
              <a:rPr lang="en-US" sz="5000" b="1" dirty="0">
                <a:effectLst>
                  <a:outerShdw blurRad="60007" dist="310007" dir="7680000" sy="30000" kx="1300200" algn="ctr" rotWithShape="0">
                    <a:prstClr val="black">
                      <a:alpha val="32000"/>
                    </a:prstClr>
                  </a:outerShdw>
                </a:effectLst>
              </a:rPr>
              <a:t>What’s </a:t>
            </a:r>
            <a:br>
              <a:rPr lang="en-US" sz="5000" b="1" dirty="0">
                <a:effectLst>
                  <a:outerShdw blurRad="60007" dist="310007" dir="7680000" sy="30000" kx="1300200" algn="ctr" rotWithShape="0">
                    <a:prstClr val="black">
                      <a:alpha val="32000"/>
                    </a:prstClr>
                  </a:outerShdw>
                </a:effectLst>
              </a:rPr>
            </a:br>
            <a:r>
              <a:rPr lang="en-US" sz="5000" b="1" dirty="0">
                <a:effectLst>
                  <a:outerShdw blurRad="60007" dist="310007" dir="7680000" sy="30000" kx="1300200" algn="ctr" rotWithShape="0">
                    <a:prstClr val="black">
                      <a:alpha val="32000"/>
                    </a:prstClr>
                  </a:outerShdw>
                </a:effectLst>
              </a:rPr>
              <a:t>The </a:t>
            </a:r>
            <a:br>
              <a:rPr lang="en-US" sz="5000" b="1" dirty="0">
                <a:effectLst>
                  <a:outerShdw blurRad="60007" dist="310007" dir="7680000" sy="30000" kx="1300200" algn="ctr" rotWithShape="0">
                    <a:prstClr val="black">
                      <a:alpha val="32000"/>
                    </a:prstClr>
                  </a:outerShdw>
                </a:effectLst>
              </a:rPr>
            </a:br>
            <a:r>
              <a:rPr lang="en-US" sz="5000" b="1" dirty="0">
                <a:effectLst>
                  <a:outerShdw blurRad="60007" dist="310007" dir="7680000" sy="30000" kx="1300200" algn="ctr" rotWithShape="0">
                    <a:prstClr val="black">
                      <a:alpha val="32000"/>
                    </a:prstClr>
                  </a:outerShdw>
                </a:effectLst>
              </a:rPr>
              <a:t>Latest?</a:t>
            </a:r>
          </a:p>
        </p:txBody>
      </p:sp>
      <p:pic>
        <p:nvPicPr>
          <p:cNvPr id="2" name="Picture 1"/>
          <p:cNvPicPr>
            <a:picLocks noChangeAspect="1"/>
          </p:cNvPicPr>
          <p:nvPr/>
        </p:nvPicPr>
        <p:blipFill>
          <a:blip r:embed="rId3"/>
          <a:stretch>
            <a:fillRect/>
          </a:stretch>
        </p:blipFill>
        <p:spPr>
          <a:xfrm>
            <a:off x="3921369" y="139577"/>
            <a:ext cx="4708282" cy="6564735"/>
          </a:xfrm>
          <a:prstGeom prst="rect">
            <a:avLst/>
          </a:prstGeom>
          <a:ln w="28575">
            <a:solidFill>
              <a:srgbClr val="B0008E"/>
            </a:solidFill>
          </a:ln>
        </p:spPr>
      </p:pic>
      <p:sp>
        <p:nvSpPr>
          <p:cNvPr id="7" name="Explosion 2 6"/>
          <p:cNvSpPr/>
          <p:nvPr/>
        </p:nvSpPr>
        <p:spPr>
          <a:xfrm rot="1394639">
            <a:off x="7843914" y="3235606"/>
            <a:ext cx="2925487" cy="1657774"/>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itle 12"/>
          <p:cNvSpPr txBox="1">
            <a:spLocks/>
          </p:cNvSpPr>
          <p:nvPr/>
        </p:nvSpPr>
        <p:spPr>
          <a:xfrm rot="800665">
            <a:off x="8536604" y="3800633"/>
            <a:ext cx="1364259" cy="52772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pPr algn="ctr"/>
            <a:r>
              <a:rPr lang="en-US" sz="2500" b="1" cap="none" spc="0" dirty="0"/>
              <a:t>BRAND</a:t>
            </a:r>
            <a:r>
              <a:rPr lang="en-US" sz="2500" b="1" cap="none" spc="0" dirty="0">
                <a:solidFill>
                  <a:srgbClr val="004261"/>
                </a:solidFill>
              </a:rPr>
              <a:t> </a:t>
            </a:r>
            <a:r>
              <a:rPr lang="en-US" sz="2500" b="1" cap="none" spc="0" dirty="0"/>
              <a:t>NEW</a:t>
            </a:r>
          </a:p>
        </p:txBody>
      </p:sp>
    </p:spTree>
    <p:extLst>
      <p:ext uri="{BB962C8B-B14F-4D97-AF65-F5344CB8AC3E}">
        <p14:creationId xmlns:p14="http://schemas.microsoft.com/office/powerpoint/2010/main" val="20008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8F1C"/>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DAD64F0-D58C-8D4C-97C4-D60AA8274D95}"/>
              </a:ext>
            </a:extLst>
          </p:cNvPr>
          <p:cNvSpPr>
            <a:spLocks noGrp="1"/>
          </p:cNvSpPr>
          <p:nvPr>
            <p:ph type="ctrTitle"/>
          </p:nvPr>
        </p:nvSpPr>
        <p:spPr>
          <a:xfrm>
            <a:off x="0" y="1695450"/>
            <a:ext cx="12192000" cy="5162550"/>
          </a:xfrm>
        </p:spPr>
        <p:txBody>
          <a:bodyPr/>
          <a:lstStyle/>
          <a:p>
            <a:r>
              <a:rPr lang="en-US" sz="18500" b="1" dirty="0">
                <a:effectLst>
                  <a:outerShdw blurRad="60007" dist="310007" dir="7680000" sy="30000" kx="1300200" algn="ctr" rotWithShape="0">
                    <a:prstClr val="black">
                      <a:alpha val="32000"/>
                    </a:prstClr>
                  </a:outerShdw>
                </a:effectLst>
              </a:rPr>
              <a:t>Connect-</a:t>
            </a:r>
            <a:br>
              <a:rPr lang="en-US" sz="18500" b="1" dirty="0">
                <a:effectLst>
                  <a:outerShdw blurRad="60007" dist="310007" dir="7680000" sy="30000" kx="1300200" algn="ctr" rotWithShape="0">
                    <a:prstClr val="black">
                      <a:alpha val="32000"/>
                    </a:prstClr>
                  </a:outerShdw>
                </a:effectLst>
              </a:rPr>
            </a:br>
            <a:r>
              <a:rPr lang="en-US" sz="18500" b="1" dirty="0">
                <a:effectLst>
                  <a:outerShdw blurRad="60007" dist="310007" dir="7680000" sy="30000" kx="1300200" algn="ctr" rotWithShape="0">
                    <a:prstClr val="black">
                      <a:alpha val="32000"/>
                    </a:prstClr>
                  </a:outerShdw>
                </a:effectLst>
              </a:rPr>
              <a:t>Marketing</a:t>
            </a:r>
          </a:p>
        </p:txBody>
      </p:sp>
    </p:spTree>
    <p:extLst>
      <p:ext uri="{BB962C8B-B14F-4D97-AF65-F5344CB8AC3E}">
        <p14:creationId xmlns:p14="http://schemas.microsoft.com/office/powerpoint/2010/main" val="116433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79908" y="567643"/>
            <a:ext cx="3275343" cy="497993"/>
          </a:xfrm>
        </p:spPr>
        <p:txBody>
          <a:bodyPr>
            <a:noAutofit/>
          </a:bodyPr>
          <a:lstStyle/>
          <a:p>
            <a:r>
              <a:rPr lang="en-US" sz="5000" b="1" dirty="0">
                <a:effectLst>
                  <a:outerShdw blurRad="60007" dist="310007" dir="7680000" sy="30000" kx="1300200" algn="ctr" rotWithShape="0">
                    <a:prstClr val="black">
                      <a:alpha val="32000"/>
                    </a:prstClr>
                  </a:outerShdw>
                </a:effectLst>
              </a:rPr>
              <a:t>Marketing</a:t>
            </a:r>
          </a:p>
        </p:txBody>
      </p:sp>
      <p:sp>
        <p:nvSpPr>
          <p:cNvPr id="6" name="Title 12"/>
          <p:cNvSpPr txBox="1">
            <a:spLocks/>
          </p:cNvSpPr>
          <p:nvPr/>
        </p:nvSpPr>
        <p:spPr>
          <a:xfrm rot="1575366">
            <a:off x="4925951" y="6214871"/>
            <a:ext cx="1266798"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500" b="1" cap="none" spc="0" dirty="0">
                <a:solidFill>
                  <a:srgbClr val="004261"/>
                </a:solidFill>
              </a:rPr>
              <a:t>AFTER</a:t>
            </a:r>
          </a:p>
        </p:txBody>
      </p:sp>
      <p:pic>
        <p:nvPicPr>
          <p:cNvPr id="2" name="Picture 1"/>
          <p:cNvPicPr>
            <a:picLocks noChangeAspect="1"/>
          </p:cNvPicPr>
          <p:nvPr/>
        </p:nvPicPr>
        <p:blipFill>
          <a:blip r:embed="rId3"/>
          <a:stretch>
            <a:fillRect/>
          </a:stretch>
        </p:blipFill>
        <p:spPr>
          <a:xfrm>
            <a:off x="4485929" y="206386"/>
            <a:ext cx="3885398" cy="5815014"/>
          </a:xfrm>
          <a:prstGeom prst="rect">
            <a:avLst/>
          </a:prstGeom>
          <a:ln w="28575">
            <a:solidFill>
              <a:srgbClr val="B0008E"/>
            </a:solidFill>
          </a:ln>
        </p:spPr>
      </p:pic>
      <p:pic>
        <p:nvPicPr>
          <p:cNvPr id="4" name="Picture 3"/>
          <p:cNvPicPr>
            <a:picLocks noChangeAspect="1"/>
          </p:cNvPicPr>
          <p:nvPr/>
        </p:nvPicPr>
        <p:blipFill>
          <a:blip r:embed="rId4"/>
          <a:stretch>
            <a:fillRect/>
          </a:stretch>
        </p:blipFill>
        <p:spPr>
          <a:xfrm>
            <a:off x="7989176" y="1538880"/>
            <a:ext cx="3980506" cy="5147670"/>
          </a:xfrm>
          <a:prstGeom prst="rect">
            <a:avLst/>
          </a:prstGeom>
          <a:ln w="28575">
            <a:solidFill>
              <a:srgbClr val="B0008E"/>
            </a:solidFill>
          </a:ln>
        </p:spPr>
      </p:pic>
      <p:pic>
        <p:nvPicPr>
          <p:cNvPr id="3" name="Picture 2"/>
          <p:cNvPicPr>
            <a:picLocks noChangeAspect="1"/>
          </p:cNvPicPr>
          <p:nvPr/>
        </p:nvPicPr>
        <p:blipFill>
          <a:blip r:embed="rId5"/>
          <a:stretch>
            <a:fillRect/>
          </a:stretch>
        </p:blipFill>
        <p:spPr>
          <a:xfrm>
            <a:off x="166941" y="1065636"/>
            <a:ext cx="3948355" cy="5709332"/>
          </a:xfrm>
          <a:prstGeom prst="rect">
            <a:avLst/>
          </a:prstGeom>
        </p:spPr>
      </p:pic>
      <p:sp>
        <p:nvSpPr>
          <p:cNvPr id="9" name="Curved Up Arrow 8"/>
          <p:cNvSpPr/>
          <p:nvPr/>
        </p:nvSpPr>
        <p:spPr>
          <a:xfrm rot="8259372">
            <a:off x="326065" y="246515"/>
            <a:ext cx="1846362" cy="771117"/>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Title 12"/>
          <p:cNvSpPr txBox="1">
            <a:spLocks/>
          </p:cNvSpPr>
          <p:nvPr/>
        </p:nvSpPr>
        <p:spPr>
          <a:xfrm rot="20639031">
            <a:off x="1629033" y="383077"/>
            <a:ext cx="1585430"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500" b="1" cap="none" spc="0" dirty="0">
                <a:solidFill>
                  <a:srgbClr val="004261"/>
                </a:solidFill>
              </a:rPr>
              <a:t>BEFORE</a:t>
            </a:r>
          </a:p>
        </p:txBody>
      </p:sp>
      <p:cxnSp>
        <p:nvCxnSpPr>
          <p:cNvPr id="11" name="Straight Connector 10"/>
          <p:cNvCxnSpPr/>
          <p:nvPr/>
        </p:nvCxnSpPr>
        <p:spPr>
          <a:xfrm>
            <a:off x="4289602" y="70199"/>
            <a:ext cx="0" cy="6787801"/>
          </a:xfrm>
          <a:prstGeom prst="line">
            <a:avLst/>
          </a:prstGeom>
          <a:ln w="19050"/>
        </p:spPr>
        <p:style>
          <a:lnRef idx="1">
            <a:schemeClr val="dk1"/>
          </a:lnRef>
          <a:fillRef idx="0">
            <a:schemeClr val="dk1"/>
          </a:fillRef>
          <a:effectRef idx="0">
            <a:schemeClr val="dk1"/>
          </a:effectRef>
          <a:fontRef idx="minor">
            <a:schemeClr val="tx1"/>
          </a:fontRef>
        </p:style>
      </p:cxnSp>
      <p:sp>
        <p:nvSpPr>
          <p:cNvPr id="7" name="Curved Up Arrow 6"/>
          <p:cNvSpPr/>
          <p:nvPr/>
        </p:nvSpPr>
        <p:spPr>
          <a:xfrm rot="4217659" flipH="1">
            <a:off x="3697729" y="5568194"/>
            <a:ext cx="1781262" cy="839795"/>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18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p:tgtEl>
                                          <p:spTgt spid="2"/>
                                        </p:tgtEl>
                                        <p:attrNameLst>
                                          <p:attrName>ppt_x</p:attrName>
                                        </p:attrNameLst>
                                      </p:cBhvr>
                                      <p:tavLst>
                                        <p:tav tm="0">
                                          <p:val>
                                            <p:strVal val="#ppt_x+#ppt_w*1.125000"/>
                                          </p:val>
                                        </p:tav>
                                        <p:tav tm="100000">
                                          <p:val>
                                            <p:strVal val="#ppt_x"/>
                                          </p:val>
                                        </p:tav>
                                      </p:tavLst>
                                    </p:anim>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20601" y="538858"/>
            <a:ext cx="5555677" cy="1088912"/>
          </a:xfrm>
        </p:spPr>
        <p:txBody>
          <a:bodyPr>
            <a:noAutofit/>
          </a:bodyPr>
          <a:lstStyle/>
          <a:p>
            <a:pPr algn="ctr"/>
            <a:r>
              <a:rPr lang="en-US" sz="5000" b="1" dirty="0">
                <a:effectLst>
                  <a:outerShdw blurRad="60007" dist="310007" dir="7680000" sy="30000" kx="1300200" algn="ctr" rotWithShape="0">
                    <a:prstClr val="black">
                      <a:alpha val="32000"/>
                    </a:prstClr>
                  </a:outerShdw>
                </a:effectLst>
              </a:rPr>
              <a:t>Corporate </a:t>
            </a:r>
            <a:br>
              <a:rPr lang="en-US" sz="5000" b="1" dirty="0">
                <a:effectLst>
                  <a:outerShdw blurRad="60007" dist="310007" dir="7680000" sy="30000" kx="1300200" algn="ctr" rotWithShape="0">
                    <a:prstClr val="black">
                      <a:alpha val="32000"/>
                    </a:prstClr>
                  </a:outerShdw>
                </a:effectLst>
              </a:rPr>
            </a:br>
            <a:r>
              <a:rPr lang="en-US" sz="5000" b="1" dirty="0">
                <a:effectLst>
                  <a:outerShdw blurRad="60007" dist="310007" dir="7680000" sy="30000" kx="1300200" algn="ctr" rotWithShape="0">
                    <a:prstClr val="black">
                      <a:alpha val="32000"/>
                    </a:prstClr>
                  </a:outerShdw>
                </a:effectLst>
              </a:rPr>
              <a:t>Communications</a:t>
            </a:r>
          </a:p>
        </p:txBody>
      </p:sp>
      <p:pic>
        <p:nvPicPr>
          <p:cNvPr id="3" name="Picture 2"/>
          <p:cNvPicPr>
            <a:picLocks noChangeAspect="1"/>
          </p:cNvPicPr>
          <p:nvPr/>
        </p:nvPicPr>
        <p:blipFill>
          <a:blip r:embed="rId3"/>
          <a:stretch>
            <a:fillRect/>
          </a:stretch>
        </p:blipFill>
        <p:spPr>
          <a:xfrm>
            <a:off x="558971" y="156739"/>
            <a:ext cx="5441147" cy="6592159"/>
          </a:xfrm>
          <a:prstGeom prst="rect">
            <a:avLst/>
          </a:prstGeom>
          <a:ln w="28575">
            <a:solidFill>
              <a:srgbClr val="B0008E"/>
            </a:solidFill>
          </a:ln>
        </p:spPr>
      </p:pic>
      <p:pic>
        <p:nvPicPr>
          <p:cNvPr id="9" name="Picture 8"/>
          <p:cNvPicPr>
            <a:picLocks noChangeAspect="1"/>
          </p:cNvPicPr>
          <p:nvPr/>
        </p:nvPicPr>
        <p:blipFill>
          <a:blip r:embed="rId4"/>
          <a:stretch>
            <a:fillRect/>
          </a:stretch>
        </p:blipFill>
        <p:spPr>
          <a:xfrm>
            <a:off x="6220601" y="1973139"/>
            <a:ext cx="5441147" cy="4099970"/>
          </a:xfrm>
          <a:prstGeom prst="rect">
            <a:avLst/>
          </a:prstGeom>
          <a:ln w="28575">
            <a:solidFill>
              <a:srgbClr val="B0008E"/>
            </a:solidFill>
          </a:ln>
        </p:spPr>
      </p:pic>
      <p:sp>
        <p:nvSpPr>
          <p:cNvPr id="4" name="Explosion 2 3"/>
          <p:cNvSpPr/>
          <p:nvPr/>
        </p:nvSpPr>
        <p:spPr>
          <a:xfrm rot="1394639">
            <a:off x="5339164" y="5080321"/>
            <a:ext cx="2925487" cy="1657774"/>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itle 12"/>
          <p:cNvSpPr txBox="1">
            <a:spLocks/>
          </p:cNvSpPr>
          <p:nvPr/>
        </p:nvSpPr>
        <p:spPr>
          <a:xfrm rot="800665">
            <a:off x="5964379" y="5660212"/>
            <a:ext cx="1364259"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pPr algn="ctr"/>
            <a:r>
              <a:rPr lang="en-US" sz="2500" b="1" cap="none" spc="0" dirty="0"/>
              <a:t>BRAND</a:t>
            </a:r>
            <a:r>
              <a:rPr lang="en-US" sz="2500" b="1" cap="none" spc="0" dirty="0">
                <a:solidFill>
                  <a:srgbClr val="004261"/>
                </a:solidFill>
              </a:rPr>
              <a:t> </a:t>
            </a:r>
            <a:r>
              <a:rPr lang="en-US" sz="2500" b="1" cap="none" spc="0" dirty="0"/>
              <a:t>NEW</a:t>
            </a:r>
          </a:p>
        </p:txBody>
      </p:sp>
    </p:spTree>
    <p:extLst>
      <p:ext uri="{BB962C8B-B14F-4D97-AF65-F5344CB8AC3E}">
        <p14:creationId xmlns:p14="http://schemas.microsoft.com/office/powerpoint/2010/main" val="2408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99599" y="372670"/>
            <a:ext cx="2531094" cy="497993"/>
          </a:xfrm>
        </p:spPr>
        <p:txBody>
          <a:bodyPr>
            <a:noAutofit/>
          </a:bodyPr>
          <a:lstStyle/>
          <a:p>
            <a:pPr algn="ctr"/>
            <a:r>
              <a:rPr lang="en-US" sz="5000" b="1" dirty="0">
                <a:effectLst>
                  <a:outerShdw blurRad="60007" dist="310007" dir="7680000" sy="30000" kx="1300200" algn="ctr" rotWithShape="0">
                    <a:prstClr val="black">
                      <a:alpha val="32000"/>
                    </a:prstClr>
                  </a:outerShdw>
                </a:effectLst>
              </a:rPr>
              <a:t>Brand</a:t>
            </a:r>
          </a:p>
        </p:txBody>
      </p:sp>
      <p:pic>
        <p:nvPicPr>
          <p:cNvPr id="2" name="Picture 1"/>
          <p:cNvPicPr>
            <a:picLocks noChangeAspect="1"/>
          </p:cNvPicPr>
          <p:nvPr/>
        </p:nvPicPr>
        <p:blipFill>
          <a:blip r:embed="rId3"/>
          <a:stretch>
            <a:fillRect/>
          </a:stretch>
        </p:blipFill>
        <p:spPr>
          <a:xfrm>
            <a:off x="365431" y="135890"/>
            <a:ext cx="5412581" cy="6621483"/>
          </a:xfrm>
          <a:prstGeom prst="rect">
            <a:avLst/>
          </a:prstGeom>
          <a:ln w="28575">
            <a:solidFill>
              <a:srgbClr val="B0008E"/>
            </a:solidFill>
          </a:ln>
        </p:spPr>
      </p:pic>
      <p:pic>
        <p:nvPicPr>
          <p:cNvPr id="5" name="Picture 4"/>
          <p:cNvPicPr>
            <a:picLocks noChangeAspect="1"/>
          </p:cNvPicPr>
          <p:nvPr/>
        </p:nvPicPr>
        <p:blipFill>
          <a:blip r:embed="rId4"/>
          <a:stretch>
            <a:fillRect/>
          </a:stretch>
        </p:blipFill>
        <p:spPr>
          <a:xfrm>
            <a:off x="6054237" y="1127081"/>
            <a:ext cx="5421818" cy="4940344"/>
          </a:xfrm>
          <a:prstGeom prst="rect">
            <a:avLst/>
          </a:prstGeom>
          <a:ln w="28575">
            <a:solidFill>
              <a:srgbClr val="B0008E"/>
            </a:solidFill>
          </a:ln>
        </p:spPr>
      </p:pic>
      <p:sp>
        <p:nvSpPr>
          <p:cNvPr id="8" name="Explosion 2 7"/>
          <p:cNvSpPr/>
          <p:nvPr/>
        </p:nvSpPr>
        <p:spPr>
          <a:xfrm rot="283984">
            <a:off x="5279835" y="5042161"/>
            <a:ext cx="2925487" cy="1657774"/>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2"/>
          <p:cNvSpPr txBox="1">
            <a:spLocks/>
          </p:cNvSpPr>
          <p:nvPr/>
        </p:nvSpPr>
        <p:spPr>
          <a:xfrm rot="21188631">
            <a:off x="5964821" y="5678670"/>
            <a:ext cx="1364259" cy="495102"/>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pPr algn="ctr"/>
            <a:r>
              <a:rPr lang="en-US" sz="2500" b="1" cap="none" spc="0" dirty="0"/>
              <a:t>BRAND</a:t>
            </a:r>
            <a:r>
              <a:rPr lang="en-US" sz="2500" b="1" cap="none" spc="0" dirty="0">
                <a:solidFill>
                  <a:srgbClr val="004261"/>
                </a:solidFill>
              </a:rPr>
              <a:t> </a:t>
            </a:r>
            <a:r>
              <a:rPr lang="en-US" sz="2500" b="1" cap="none" spc="0" dirty="0"/>
              <a:t>NEW</a:t>
            </a:r>
          </a:p>
        </p:txBody>
      </p:sp>
    </p:spTree>
    <p:extLst>
      <p:ext uri="{BB962C8B-B14F-4D97-AF65-F5344CB8AC3E}">
        <p14:creationId xmlns:p14="http://schemas.microsoft.com/office/powerpoint/2010/main" val="25016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985567" y="150220"/>
            <a:ext cx="4206433" cy="1398939"/>
          </a:xfrm>
        </p:spPr>
        <p:txBody>
          <a:bodyPr>
            <a:noAutofit/>
          </a:bodyPr>
          <a:lstStyle/>
          <a:p>
            <a:pPr algn="ctr"/>
            <a:r>
              <a:rPr lang="en-US" sz="5000" b="1" dirty="0">
                <a:effectLst>
                  <a:outerShdw blurRad="60007" dist="310007" dir="7680000" sy="30000" kx="1300200" algn="ctr" rotWithShape="0">
                    <a:prstClr val="black">
                      <a:alpha val="32000"/>
                    </a:prstClr>
                  </a:outerShdw>
                </a:effectLst>
              </a:rPr>
              <a:t>Brand Pantry</a:t>
            </a:r>
          </a:p>
        </p:txBody>
      </p:sp>
      <p:pic>
        <p:nvPicPr>
          <p:cNvPr id="9" name="Picture 8"/>
          <p:cNvPicPr>
            <a:picLocks noChangeAspect="1"/>
          </p:cNvPicPr>
          <p:nvPr/>
        </p:nvPicPr>
        <p:blipFill>
          <a:blip r:embed="rId3"/>
          <a:stretch>
            <a:fillRect/>
          </a:stretch>
        </p:blipFill>
        <p:spPr>
          <a:xfrm>
            <a:off x="8553451" y="4159688"/>
            <a:ext cx="3500718" cy="2597387"/>
          </a:xfrm>
          <a:prstGeom prst="rect">
            <a:avLst/>
          </a:prstGeom>
          <a:ln w="28575">
            <a:solidFill>
              <a:srgbClr val="B0008E"/>
            </a:solidFill>
          </a:ln>
        </p:spPr>
      </p:pic>
      <p:pic>
        <p:nvPicPr>
          <p:cNvPr id="5" name="Picture 4"/>
          <p:cNvPicPr>
            <a:picLocks noChangeAspect="1"/>
          </p:cNvPicPr>
          <p:nvPr/>
        </p:nvPicPr>
        <p:blipFill>
          <a:blip r:embed="rId4"/>
          <a:stretch>
            <a:fillRect/>
          </a:stretch>
        </p:blipFill>
        <p:spPr>
          <a:xfrm>
            <a:off x="6706177" y="1497550"/>
            <a:ext cx="3694548" cy="4732240"/>
          </a:xfrm>
          <a:prstGeom prst="rect">
            <a:avLst/>
          </a:prstGeom>
          <a:ln w="28575">
            <a:solidFill>
              <a:srgbClr val="B0008E"/>
            </a:solidFill>
          </a:ln>
        </p:spPr>
      </p:pic>
      <p:pic>
        <p:nvPicPr>
          <p:cNvPr id="2" name="Picture 1"/>
          <p:cNvPicPr>
            <a:picLocks noChangeAspect="1"/>
          </p:cNvPicPr>
          <p:nvPr/>
        </p:nvPicPr>
        <p:blipFill>
          <a:blip r:embed="rId5"/>
          <a:stretch>
            <a:fillRect/>
          </a:stretch>
        </p:blipFill>
        <p:spPr>
          <a:xfrm>
            <a:off x="4292046" y="150220"/>
            <a:ext cx="3594653" cy="4955180"/>
          </a:xfrm>
          <a:prstGeom prst="rect">
            <a:avLst/>
          </a:prstGeom>
          <a:ln w="28575">
            <a:solidFill>
              <a:srgbClr val="B0008E"/>
            </a:solidFill>
          </a:ln>
        </p:spPr>
      </p:pic>
      <p:sp>
        <p:nvSpPr>
          <p:cNvPr id="11" name="Curved Up Arrow 10"/>
          <p:cNvSpPr/>
          <p:nvPr/>
        </p:nvSpPr>
        <p:spPr>
          <a:xfrm rot="12570908" flipH="1" flipV="1">
            <a:off x="5352178" y="5809892"/>
            <a:ext cx="1781262" cy="839795"/>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2" name="Title 12"/>
          <p:cNvSpPr txBox="1">
            <a:spLocks/>
          </p:cNvSpPr>
          <p:nvPr/>
        </p:nvSpPr>
        <p:spPr>
          <a:xfrm rot="18871819">
            <a:off x="4761901" y="5290915"/>
            <a:ext cx="1131888"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000" b="1" cap="none" spc="0" dirty="0">
                <a:solidFill>
                  <a:srgbClr val="004261"/>
                </a:solidFill>
              </a:rPr>
              <a:t>AFTER</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610" y="2761167"/>
            <a:ext cx="2869506" cy="3927970"/>
          </a:xfrm>
          <a:prstGeom prst="rect">
            <a:avLst/>
          </a:prstGeom>
          <a:ln w="28575">
            <a:solidFill>
              <a:srgbClr val="B0008E"/>
            </a:solid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90" y="150220"/>
            <a:ext cx="2869506" cy="4435999"/>
          </a:xfrm>
          <a:prstGeom prst="rect">
            <a:avLst/>
          </a:prstGeom>
          <a:ln w="28575">
            <a:solidFill>
              <a:srgbClr val="B0008E"/>
            </a:solidFill>
          </a:ln>
        </p:spPr>
      </p:pic>
      <p:cxnSp>
        <p:nvCxnSpPr>
          <p:cNvPr id="16" name="Straight Connector 15"/>
          <p:cNvCxnSpPr/>
          <p:nvPr/>
        </p:nvCxnSpPr>
        <p:spPr>
          <a:xfrm>
            <a:off x="4175833" y="8455"/>
            <a:ext cx="0" cy="6858000"/>
          </a:xfrm>
          <a:prstGeom prst="line">
            <a:avLst/>
          </a:prstGeom>
          <a:ln w="19050"/>
        </p:spPr>
        <p:style>
          <a:lnRef idx="1">
            <a:schemeClr val="dk1"/>
          </a:lnRef>
          <a:fillRef idx="0">
            <a:schemeClr val="dk1"/>
          </a:fillRef>
          <a:effectRef idx="0">
            <a:schemeClr val="dk1"/>
          </a:effectRef>
          <a:fontRef idx="minor">
            <a:schemeClr val="tx1"/>
          </a:fontRef>
        </p:style>
      </p:cxnSp>
      <p:sp>
        <p:nvSpPr>
          <p:cNvPr id="17" name="Curved Up Arrow 16"/>
          <p:cNvSpPr/>
          <p:nvPr/>
        </p:nvSpPr>
        <p:spPr>
          <a:xfrm rot="6578015" flipV="1">
            <a:off x="2464244" y="1378977"/>
            <a:ext cx="1781262" cy="815460"/>
          </a:xfrm>
          <a:prstGeom prst="curvedUpArrow">
            <a:avLst>
              <a:gd name="adj1" fmla="val 25000"/>
              <a:gd name="adj2" fmla="val 82482"/>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8" name="Title 12"/>
          <p:cNvSpPr txBox="1">
            <a:spLocks/>
          </p:cNvSpPr>
          <p:nvPr/>
        </p:nvSpPr>
        <p:spPr>
          <a:xfrm rot="1939938">
            <a:off x="2975399" y="542664"/>
            <a:ext cx="1282430" cy="508029"/>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2000" b="1" cap="none" spc="0" dirty="0">
                <a:solidFill>
                  <a:srgbClr val="004261"/>
                </a:solidFill>
              </a:rPr>
              <a:t>BEFORE</a:t>
            </a:r>
          </a:p>
        </p:txBody>
      </p:sp>
    </p:spTree>
    <p:extLst>
      <p:ext uri="{BB962C8B-B14F-4D97-AF65-F5344CB8AC3E}">
        <p14:creationId xmlns:p14="http://schemas.microsoft.com/office/powerpoint/2010/main" val="38942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ppt_x</p:attrName>
                                        </p:attrNameLst>
                                      </p:cBhvr>
                                      <p:tavLst>
                                        <p:tav tm="0">
                                          <p:val>
                                            <p:strVal val="#ppt_x+#ppt_w*1.125000"/>
                                          </p:val>
                                        </p:tav>
                                        <p:tav tm="100000">
                                          <p:val>
                                            <p:strVal val="#ppt_x"/>
                                          </p:val>
                                        </p:tav>
                                      </p:tavLst>
                                    </p:anim>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732" y="104607"/>
            <a:ext cx="5121644" cy="5025852"/>
          </a:xfrm>
          <a:prstGeom prst="rect">
            <a:avLst/>
          </a:prstGeom>
          <a:ln w="28575">
            <a:solidFill>
              <a:srgbClr val="B0008E"/>
            </a:solidFill>
          </a:ln>
        </p:spPr>
      </p:pic>
      <p:pic>
        <p:nvPicPr>
          <p:cNvPr id="3" name="Picture 2"/>
          <p:cNvPicPr>
            <a:picLocks noChangeAspect="1"/>
          </p:cNvPicPr>
          <p:nvPr/>
        </p:nvPicPr>
        <p:blipFill>
          <a:blip r:embed="rId4"/>
          <a:stretch>
            <a:fillRect/>
          </a:stretch>
        </p:blipFill>
        <p:spPr>
          <a:xfrm>
            <a:off x="4387016" y="1171575"/>
            <a:ext cx="5046350" cy="5562600"/>
          </a:xfrm>
          <a:prstGeom prst="rect">
            <a:avLst/>
          </a:prstGeom>
          <a:ln w="28575">
            <a:solidFill>
              <a:srgbClr val="B0008E"/>
            </a:solidFill>
          </a:ln>
        </p:spPr>
      </p:pic>
      <p:sp>
        <p:nvSpPr>
          <p:cNvPr id="13" name="Title 12"/>
          <p:cNvSpPr>
            <a:spLocks noGrp="1"/>
          </p:cNvSpPr>
          <p:nvPr>
            <p:ph type="title"/>
          </p:nvPr>
        </p:nvSpPr>
        <p:spPr>
          <a:xfrm>
            <a:off x="5433848" y="133985"/>
            <a:ext cx="6634327" cy="1037590"/>
          </a:xfrm>
        </p:spPr>
        <p:txBody>
          <a:bodyPr>
            <a:noAutofit/>
          </a:bodyPr>
          <a:lstStyle/>
          <a:p>
            <a:pPr algn="r"/>
            <a:r>
              <a:rPr lang="en-US" sz="4500" b="1" dirty="0">
                <a:effectLst>
                  <a:outerShdw blurRad="60007" dist="310007" dir="7680000" sy="30000" kx="1300200" algn="ctr" rotWithShape="0">
                    <a:prstClr val="black">
                      <a:alpha val="32000"/>
                    </a:prstClr>
                  </a:outerShdw>
                </a:effectLst>
              </a:rPr>
              <a:t>Marketing’s Greatest Hits</a:t>
            </a:r>
          </a:p>
        </p:txBody>
      </p:sp>
      <p:sp>
        <p:nvSpPr>
          <p:cNvPr id="8" name="Explosion 2 7"/>
          <p:cNvSpPr/>
          <p:nvPr/>
        </p:nvSpPr>
        <p:spPr>
          <a:xfrm rot="1624483">
            <a:off x="7399195" y="4436104"/>
            <a:ext cx="3573762" cy="2417970"/>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2"/>
          <p:cNvSpPr txBox="1">
            <a:spLocks/>
          </p:cNvSpPr>
          <p:nvPr/>
        </p:nvSpPr>
        <p:spPr>
          <a:xfrm rot="1119293">
            <a:off x="8204960" y="5182317"/>
            <a:ext cx="1686699" cy="1000692"/>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pPr algn="ctr"/>
            <a:r>
              <a:rPr lang="en-US" sz="2500" b="1" cap="none" spc="0" dirty="0"/>
              <a:t>BRAND</a:t>
            </a:r>
            <a:r>
              <a:rPr lang="en-US" sz="2500" b="1" cap="none" spc="0" dirty="0">
                <a:solidFill>
                  <a:srgbClr val="004261"/>
                </a:solidFill>
              </a:rPr>
              <a:t> </a:t>
            </a:r>
            <a:r>
              <a:rPr lang="en-US" sz="2500" b="1" cap="none" spc="0" dirty="0"/>
              <a:t>NEW</a:t>
            </a:r>
          </a:p>
        </p:txBody>
      </p:sp>
    </p:spTree>
    <p:extLst>
      <p:ext uri="{BB962C8B-B14F-4D97-AF65-F5344CB8AC3E}">
        <p14:creationId xmlns:p14="http://schemas.microsoft.com/office/powerpoint/2010/main" val="1466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1038685" y="1284562"/>
            <a:ext cx="9240432" cy="1069755"/>
          </a:xfrm>
        </p:spPr>
        <p:txBody>
          <a:bodyPr>
            <a:normAutofit/>
          </a:bodyPr>
          <a:lstStyle/>
          <a:p>
            <a:pPr marL="342900" indent="-342900">
              <a:buFont typeface="Wingdings" panose="05000000000000000000" pitchFamily="2" charset="2"/>
              <a:buChar char="q"/>
            </a:pPr>
            <a:r>
              <a:rPr lang="en-US" sz="2200" dirty="0"/>
              <a:t>Communications is the sharing or exchanging of information or news </a:t>
            </a:r>
          </a:p>
        </p:txBody>
      </p:sp>
      <p:sp>
        <p:nvSpPr>
          <p:cNvPr id="13" name="Title 12"/>
          <p:cNvSpPr>
            <a:spLocks noGrp="1"/>
          </p:cNvSpPr>
          <p:nvPr>
            <p:ph type="title"/>
          </p:nvPr>
        </p:nvSpPr>
        <p:spPr>
          <a:xfrm>
            <a:off x="704192" y="564676"/>
            <a:ext cx="8145517" cy="497993"/>
          </a:xfrm>
        </p:spPr>
        <p:txBody>
          <a:bodyPr>
            <a:noAutofit/>
          </a:bodyPr>
          <a:lstStyle/>
          <a:p>
            <a:r>
              <a:rPr lang="en-US" sz="5000" b="1" dirty="0">
                <a:effectLst>
                  <a:outerShdw blurRad="60007" dist="310007" dir="7680000" sy="30000" kx="1300200" algn="ctr" rotWithShape="0">
                    <a:prstClr val="black">
                      <a:alpha val="32000"/>
                    </a:prstClr>
                  </a:outerShdw>
                </a:effectLst>
              </a:rPr>
              <a:t>What is communications?</a:t>
            </a:r>
          </a:p>
        </p:txBody>
      </p:sp>
      <p:sp>
        <p:nvSpPr>
          <p:cNvPr id="4" name="Title 12">
            <a:extLst>
              <a:ext uri="{FF2B5EF4-FFF2-40B4-BE49-F238E27FC236}">
                <a16:creationId xmlns:a16="http://schemas.microsoft.com/office/drawing/2014/main" id="{801D3BFC-2698-EE43-87E9-9B5CDB3FEA9B}"/>
              </a:ext>
            </a:extLst>
          </p:cNvPr>
          <p:cNvSpPr txBox="1">
            <a:spLocks/>
          </p:cNvSpPr>
          <p:nvPr/>
        </p:nvSpPr>
        <p:spPr>
          <a:xfrm>
            <a:off x="1818289" y="2275126"/>
            <a:ext cx="9732580"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pPr algn="r"/>
            <a:r>
              <a:rPr lang="en-US" sz="5000" b="1" cap="none" spc="0" dirty="0">
                <a:effectLst>
                  <a:outerShdw blurRad="60007" dist="310007" dir="7680000" sy="30000" kx="1300200" algn="ctr" rotWithShape="0">
                    <a:prstClr val="black">
                      <a:alpha val="32000"/>
                    </a:prstClr>
                  </a:outerShdw>
                </a:effectLst>
              </a:rPr>
              <a:t>What is internal communications?</a:t>
            </a:r>
          </a:p>
        </p:txBody>
      </p:sp>
      <p:sp>
        <p:nvSpPr>
          <p:cNvPr id="6" name="Content Placeholder 4">
            <a:extLst>
              <a:ext uri="{FF2B5EF4-FFF2-40B4-BE49-F238E27FC236}">
                <a16:creationId xmlns:a16="http://schemas.microsoft.com/office/drawing/2014/main" id="{90D3B61B-E75E-D449-AAFC-7311B86650FA}"/>
              </a:ext>
            </a:extLst>
          </p:cNvPr>
          <p:cNvSpPr txBox="1">
            <a:spLocks/>
          </p:cNvSpPr>
          <p:nvPr/>
        </p:nvSpPr>
        <p:spPr>
          <a:xfrm>
            <a:off x="2669629" y="2979809"/>
            <a:ext cx="8355724" cy="1069755"/>
          </a:xfrm>
          <a:prstGeom prst="rect">
            <a:avLst/>
          </a:prstGeom>
        </p:spPr>
        <p:txBody>
          <a:bodyPr vert="horz" lIns="91440" tIns="45720" rIns="91440" bIns="45720" rtlCol="0">
            <a:normAutofit/>
          </a:bodyPr>
          <a:lstStyle>
            <a:lvl1pPr marL="0" indent="0" algn="l" defTabSz="514333" rtl="0" eaLnBrk="1" latinLnBrk="0" hangingPunct="1">
              <a:lnSpc>
                <a:spcPct val="90000"/>
              </a:lnSpc>
              <a:spcBef>
                <a:spcPts val="563"/>
              </a:spcBef>
              <a:buFont typeface="Arial" panose="020B0604020202020204" pitchFamily="34" charset="0"/>
              <a:buNone/>
              <a:defRPr sz="1520" kern="1200">
                <a:solidFill>
                  <a:srgbClr val="004261"/>
                </a:solidFill>
                <a:latin typeface="Georgia" charset="0"/>
                <a:ea typeface="Georgia" charset="0"/>
                <a:cs typeface="Georgia" charset="0"/>
              </a:defRPr>
            </a:lvl1pPr>
            <a:lvl2pPr marL="257167" indent="0" algn="l" defTabSz="514333" rtl="0" eaLnBrk="1" latinLnBrk="0" hangingPunct="1">
              <a:lnSpc>
                <a:spcPct val="90000"/>
              </a:lnSpc>
              <a:spcBef>
                <a:spcPts val="281"/>
              </a:spcBef>
              <a:buFont typeface="Arial" panose="020B0604020202020204" pitchFamily="34" charset="0"/>
              <a:buNone/>
              <a:defRPr sz="788" kern="1200">
                <a:solidFill>
                  <a:srgbClr val="004261"/>
                </a:solidFill>
                <a:latin typeface="Georgia" charset="0"/>
                <a:ea typeface="Georgia" charset="0"/>
                <a:cs typeface="Georgia" charset="0"/>
              </a:defRPr>
            </a:lvl2pPr>
            <a:lvl3pPr marL="514333" indent="0" algn="l" defTabSz="514333" rtl="0" eaLnBrk="1" latinLnBrk="0" hangingPunct="1">
              <a:lnSpc>
                <a:spcPct val="90000"/>
              </a:lnSpc>
              <a:spcBef>
                <a:spcPts val="281"/>
              </a:spcBef>
              <a:buFont typeface="Arial" panose="020B0604020202020204" pitchFamily="34" charset="0"/>
              <a:buNone/>
              <a:defRPr sz="675" kern="1200">
                <a:solidFill>
                  <a:srgbClr val="004261"/>
                </a:solidFill>
                <a:latin typeface="Georgia" charset="0"/>
                <a:ea typeface="Georgia" charset="0"/>
                <a:cs typeface="Georgia" charset="0"/>
              </a:defRPr>
            </a:lvl3pPr>
            <a:lvl4pPr marL="771500"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4pPr>
            <a:lvl5pPr marL="1028666"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5pPr>
            <a:lvl6pPr marL="12858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6pPr>
            <a:lvl7pPr marL="1542998"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7pPr>
            <a:lvl8pPr marL="1800165"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8pPr>
            <a:lvl9pPr marL="20573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9pPr>
          </a:lstStyle>
          <a:p>
            <a:pPr marL="342900" indent="-342900">
              <a:buFont typeface="Wingdings" panose="05000000000000000000" pitchFamily="2" charset="2"/>
              <a:buChar char="q"/>
            </a:pPr>
            <a:r>
              <a:rPr lang="en-US" sz="2200" b="0" cap="none" spc="0" dirty="0"/>
              <a:t>Internal communications includes everything that gets created and communicated within an organization</a:t>
            </a:r>
          </a:p>
        </p:txBody>
      </p:sp>
      <p:sp>
        <p:nvSpPr>
          <p:cNvPr id="7" name="Title 12">
            <a:extLst>
              <a:ext uri="{FF2B5EF4-FFF2-40B4-BE49-F238E27FC236}">
                <a16:creationId xmlns:a16="http://schemas.microsoft.com/office/drawing/2014/main" id="{99A79435-2C93-354B-A25D-1EFFE7AD180E}"/>
              </a:ext>
            </a:extLst>
          </p:cNvPr>
          <p:cNvSpPr txBox="1">
            <a:spLocks/>
          </p:cNvSpPr>
          <p:nvPr/>
        </p:nvSpPr>
        <p:spPr>
          <a:xfrm>
            <a:off x="704192" y="4128755"/>
            <a:ext cx="10510346" cy="497993"/>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5000" b="1" cap="none" spc="0" dirty="0">
                <a:effectLst>
                  <a:outerShdw blurRad="60007" dist="310007" dir="7680000" sy="30000" kx="1300200" algn="ctr" rotWithShape="0">
                    <a:prstClr val="black">
                      <a:alpha val="32000"/>
                    </a:prstClr>
                  </a:outerShdw>
                </a:effectLst>
              </a:rPr>
              <a:t>What does this mean for Mr. Cooper?</a:t>
            </a:r>
          </a:p>
        </p:txBody>
      </p:sp>
      <p:sp>
        <p:nvSpPr>
          <p:cNvPr id="8" name="Content Placeholder 4">
            <a:extLst>
              <a:ext uri="{FF2B5EF4-FFF2-40B4-BE49-F238E27FC236}">
                <a16:creationId xmlns:a16="http://schemas.microsoft.com/office/drawing/2014/main" id="{A0FBE55F-F09B-864F-A081-9C4C11379117}"/>
              </a:ext>
            </a:extLst>
          </p:cNvPr>
          <p:cNvSpPr txBox="1">
            <a:spLocks/>
          </p:cNvSpPr>
          <p:nvPr/>
        </p:nvSpPr>
        <p:spPr>
          <a:xfrm>
            <a:off x="1038685" y="4833438"/>
            <a:ext cx="9524212" cy="1451748"/>
          </a:xfrm>
          <a:prstGeom prst="rect">
            <a:avLst/>
          </a:prstGeom>
        </p:spPr>
        <p:txBody>
          <a:bodyPr vert="horz" lIns="91440" tIns="45720" rIns="91440" bIns="45720" rtlCol="0">
            <a:noAutofit/>
          </a:bodyPr>
          <a:lstStyle>
            <a:lvl1pPr marL="0" indent="0" algn="l" defTabSz="514333" rtl="0" eaLnBrk="1" latinLnBrk="0" hangingPunct="1">
              <a:lnSpc>
                <a:spcPct val="90000"/>
              </a:lnSpc>
              <a:spcBef>
                <a:spcPts val="563"/>
              </a:spcBef>
              <a:buFont typeface="Arial" panose="020B0604020202020204" pitchFamily="34" charset="0"/>
              <a:buNone/>
              <a:defRPr sz="1520" kern="1200">
                <a:solidFill>
                  <a:srgbClr val="004261"/>
                </a:solidFill>
                <a:latin typeface="Georgia" charset="0"/>
                <a:ea typeface="Georgia" charset="0"/>
                <a:cs typeface="Georgia" charset="0"/>
              </a:defRPr>
            </a:lvl1pPr>
            <a:lvl2pPr marL="257167" indent="0" algn="l" defTabSz="514333" rtl="0" eaLnBrk="1" latinLnBrk="0" hangingPunct="1">
              <a:lnSpc>
                <a:spcPct val="90000"/>
              </a:lnSpc>
              <a:spcBef>
                <a:spcPts val="281"/>
              </a:spcBef>
              <a:buFont typeface="Arial" panose="020B0604020202020204" pitchFamily="34" charset="0"/>
              <a:buNone/>
              <a:defRPr sz="788" kern="1200">
                <a:solidFill>
                  <a:srgbClr val="004261"/>
                </a:solidFill>
                <a:latin typeface="Georgia" charset="0"/>
                <a:ea typeface="Georgia" charset="0"/>
                <a:cs typeface="Georgia" charset="0"/>
              </a:defRPr>
            </a:lvl2pPr>
            <a:lvl3pPr marL="514333" indent="0" algn="l" defTabSz="514333" rtl="0" eaLnBrk="1" latinLnBrk="0" hangingPunct="1">
              <a:lnSpc>
                <a:spcPct val="90000"/>
              </a:lnSpc>
              <a:spcBef>
                <a:spcPts val="281"/>
              </a:spcBef>
              <a:buFont typeface="Arial" panose="020B0604020202020204" pitchFamily="34" charset="0"/>
              <a:buNone/>
              <a:defRPr sz="675" kern="1200">
                <a:solidFill>
                  <a:srgbClr val="004261"/>
                </a:solidFill>
                <a:latin typeface="Georgia" charset="0"/>
                <a:ea typeface="Georgia" charset="0"/>
                <a:cs typeface="Georgia" charset="0"/>
              </a:defRPr>
            </a:lvl3pPr>
            <a:lvl4pPr marL="771500"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4pPr>
            <a:lvl5pPr marL="1028666"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5pPr>
            <a:lvl6pPr marL="12858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6pPr>
            <a:lvl7pPr marL="1542998"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7pPr>
            <a:lvl8pPr marL="1800165"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8pPr>
            <a:lvl9pPr marL="20573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9pPr>
          </a:lstStyle>
          <a:p>
            <a:pPr marL="342900" indent="-342900">
              <a:buFont typeface="Wingdings" panose="05000000000000000000" pitchFamily="2" charset="2"/>
              <a:buChar char="q"/>
            </a:pPr>
            <a:r>
              <a:rPr lang="en-US" sz="2200" b="0" cap="none" spc="0" dirty="0"/>
              <a:t>Communications in this company are shared to more than 8,000 team members daily</a:t>
            </a:r>
          </a:p>
          <a:p>
            <a:pPr marL="342900" indent="-342900">
              <a:buFont typeface="Wingdings" panose="05000000000000000000" pitchFamily="2" charset="2"/>
              <a:buChar char="q"/>
            </a:pPr>
            <a:r>
              <a:rPr lang="en-US" sz="2200" b="0" cap="none" spc="0" dirty="0"/>
              <a:t>The communications we send are transparent and help our team members stay up-to-date with what’s going on throughout the company</a:t>
            </a:r>
          </a:p>
        </p:txBody>
      </p:sp>
    </p:spTree>
    <p:extLst>
      <p:ext uri="{BB962C8B-B14F-4D97-AF65-F5344CB8AC3E}">
        <p14:creationId xmlns:p14="http://schemas.microsoft.com/office/powerpoint/2010/main" val="414178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DAD64F0-D58C-8D4C-97C4-D60AA8274D95}"/>
              </a:ext>
            </a:extLst>
          </p:cNvPr>
          <p:cNvSpPr>
            <a:spLocks noGrp="1"/>
          </p:cNvSpPr>
          <p:nvPr>
            <p:ph type="ctrTitle"/>
          </p:nvPr>
        </p:nvSpPr>
        <p:spPr>
          <a:xfrm>
            <a:off x="0" y="2028826"/>
            <a:ext cx="12192000" cy="4819650"/>
          </a:xfrm>
        </p:spPr>
        <p:txBody>
          <a:bodyPr/>
          <a:lstStyle/>
          <a:p>
            <a:r>
              <a:rPr lang="en-US" sz="17500" b="1" dirty="0">
                <a:effectLst>
                  <a:outerShdw blurRad="60007" dist="310007" dir="7680000" sy="30000" kx="1300200" algn="ctr" rotWithShape="0">
                    <a:prstClr val="black">
                      <a:alpha val="32000"/>
                    </a:prstClr>
                  </a:outerShdw>
                </a:effectLst>
              </a:rPr>
              <a:t>Key Takeaways</a:t>
            </a:r>
          </a:p>
        </p:txBody>
      </p:sp>
    </p:spTree>
    <p:extLst>
      <p:ext uri="{BB962C8B-B14F-4D97-AF65-F5344CB8AC3E}">
        <p14:creationId xmlns:p14="http://schemas.microsoft.com/office/powerpoint/2010/main" val="11205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88353" y="533848"/>
            <a:ext cx="5129544" cy="654119"/>
          </a:xfrm>
        </p:spPr>
        <p:txBody>
          <a:bodyPr>
            <a:noAutofit/>
          </a:bodyPr>
          <a:lstStyle/>
          <a:p>
            <a:pPr algn="ctr"/>
            <a:r>
              <a:rPr lang="en-US" sz="5000" b="1" dirty="0">
                <a:effectLst>
                  <a:outerShdw blurRad="60007" dist="310007" dir="7680000" sy="30000" kx="1300200" algn="ctr" rotWithShape="0">
                    <a:prstClr val="black">
                      <a:alpha val="32000"/>
                    </a:prstClr>
                  </a:outerShdw>
                </a:effectLst>
              </a:rPr>
              <a:t>Key Takeaways</a:t>
            </a:r>
          </a:p>
        </p:txBody>
      </p:sp>
      <p:sp>
        <p:nvSpPr>
          <p:cNvPr id="6" name="Content Placeholder 4">
            <a:extLst>
              <a:ext uri="{FF2B5EF4-FFF2-40B4-BE49-F238E27FC236}">
                <a16:creationId xmlns:a16="http://schemas.microsoft.com/office/drawing/2014/main" id="{0EB90911-AAAC-2B40-BCDC-7BA1E961151D}"/>
              </a:ext>
            </a:extLst>
          </p:cNvPr>
          <p:cNvSpPr txBox="1">
            <a:spLocks/>
          </p:cNvSpPr>
          <p:nvPr/>
        </p:nvSpPr>
        <p:spPr>
          <a:xfrm>
            <a:off x="816933" y="1352551"/>
            <a:ext cx="9165267" cy="5168088"/>
          </a:xfrm>
          <a:prstGeom prst="rect">
            <a:avLst/>
          </a:prstGeom>
        </p:spPr>
        <p:txBody>
          <a:bodyPr vert="horz" lIns="91440" tIns="45720" rIns="91440" bIns="45720" rtlCol="0">
            <a:normAutofit fontScale="92500" lnSpcReduction="20000"/>
          </a:bodyPr>
          <a:lstStyle>
            <a:lvl1pPr marL="0" indent="0" algn="l" defTabSz="514333" rtl="0" eaLnBrk="1" latinLnBrk="0" hangingPunct="1">
              <a:lnSpc>
                <a:spcPct val="90000"/>
              </a:lnSpc>
              <a:spcBef>
                <a:spcPts val="563"/>
              </a:spcBef>
              <a:buFont typeface="Arial" panose="020B0604020202020204" pitchFamily="34" charset="0"/>
              <a:buNone/>
              <a:defRPr sz="1520" kern="1200">
                <a:solidFill>
                  <a:srgbClr val="004261"/>
                </a:solidFill>
                <a:latin typeface="Georgia" charset="0"/>
                <a:ea typeface="Georgia" charset="0"/>
                <a:cs typeface="Georgia" charset="0"/>
              </a:defRPr>
            </a:lvl1pPr>
            <a:lvl2pPr marL="257167" indent="0" algn="l" defTabSz="514333" rtl="0" eaLnBrk="1" latinLnBrk="0" hangingPunct="1">
              <a:lnSpc>
                <a:spcPct val="90000"/>
              </a:lnSpc>
              <a:spcBef>
                <a:spcPts val="281"/>
              </a:spcBef>
              <a:buFont typeface="Arial" panose="020B0604020202020204" pitchFamily="34" charset="0"/>
              <a:buNone/>
              <a:defRPr sz="788" kern="1200">
                <a:solidFill>
                  <a:srgbClr val="004261"/>
                </a:solidFill>
                <a:latin typeface="Georgia" charset="0"/>
                <a:ea typeface="Georgia" charset="0"/>
                <a:cs typeface="Georgia" charset="0"/>
              </a:defRPr>
            </a:lvl2pPr>
            <a:lvl3pPr marL="514333" indent="0" algn="l" defTabSz="514333" rtl="0" eaLnBrk="1" latinLnBrk="0" hangingPunct="1">
              <a:lnSpc>
                <a:spcPct val="90000"/>
              </a:lnSpc>
              <a:spcBef>
                <a:spcPts val="281"/>
              </a:spcBef>
              <a:buFont typeface="Arial" panose="020B0604020202020204" pitchFamily="34" charset="0"/>
              <a:buNone/>
              <a:defRPr sz="675" kern="1200">
                <a:solidFill>
                  <a:srgbClr val="004261"/>
                </a:solidFill>
                <a:latin typeface="Georgia" charset="0"/>
                <a:ea typeface="Georgia" charset="0"/>
                <a:cs typeface="Georgia" charset="0"/>
              </a:defRPr>
            </a:lvl3pPr>
            <a:lvl4pPr marL="771500"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4pPr>
            <a:lvl5pPr marL="1028666"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5pPr>
            <a:lvl6pPr marL="12858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6pPr>
            <a:lvl7pPr marL="1542998"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7pPr>
            <a:lvl8pPr marL="1800165"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8pPr>
            <a:lvl9pPr marL="20573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9pPr>
          </a:lstStyle>
          <a:p>
            <a:pPr lvl="1">
              <a:lnSpc>
                <a:spcPct val="100000"/>
              </a:lnSpc>
            </a:pPr>
            <a:r>
              <a:rPr lang="en-US" sz="2500" b="0" cap="none" spc="0" dirty="0"/>
              <a:t>Greatest Skill:</a:t>
            </a:r>
          </a:p>
          <a:p>
            <a:pPr marL="600067" lvl="1" indent="-342900">
              <a:lnSpc>
                <a:spcPct val="100000"/>
              </a:lnSpc>
              <a:buFont typeface="Arial" panose="020B0604020202020204" pitchFamily="34" charset="0"/>
              <a:buChar char="•"/>
            </a:pPr>
            <a:r>
              <a:rPr lang="en-US" sz="2500" b="0" cap="none" spc="0" dirty="0"/>
              <a:t>Written Communication</a:t>
            </a:r>
          </a:p>
          <a:p>
            <a:pPr marL="600067" lvl="1" indent="-342900">
              <a:lnSpc>
                <a:spcPct val="100000"/>
              </a:lnSpc>
              <a:buFont typeface="Arial" panose="020B0604020202020204" pitchFamily="34" charset="0"/>
              <a:buChar char="•"/>
            </a:pPr>
            <a:r>
              <a:rPr lang="en-US" sz="2500" b="0" cap="none" spc="0" dirty="0"/>
              <a:t>Creativity</a:t>
            </a:r>
          </a:p>
          <a:p>
            <a:pPr marL="600067" lvl="1" indent="-342900">
              <a:lnSpc>
                <a:spcPct val="100000"/>
              </a:lnSpc>
              <a:buFont typeface="Arial" panose="020B0604020202020204" pitchFamily="34" charset="0"/>
              <a:buChar char="•"/>
            </a:pPr>
            <a:endParaRPr lang="en-US" sz="2500" b="0" cap="none" spc="0" dirty="0"/>
          </a:p>
          <a:p>
            <a:pPr lvl="1">
              <a:lnSpc>
                <a:spcPct val="100000"/>
              </a:lnSpc>
            </a:pPr>
            <a:r>
              <a:rPr lang="en-US" sz="2500" b="0" cap="none" spc="0" dirty="0"/>
              <a:t>Biggest Challenge:</a:t>
            </a:r>
          </a:p>
          <a:p>
            <a:pPr marL="600067" lvl="1" indent="-342900">
              <a:lnSpc>
                <a:spcPct val="100000"/>
              </a:lnSpc>
              <a:buFont typeface="Arial" panose="020B0604020202020204" pitchFamily="34" charset="0"/>
              <a:buChar char="•"/>
            </a:pPr>
            <a:r>
              <a:rPr lang="en-US" sz="2500" b="0" cap="none" spc="0" dirty="0"/>
              <a:t>Conducting research about our competitors</a:t>
            </a:r>
          </a:p>
          <a:p>
            <a:pPr marL="600067" lvl="1" indent="-342900">
              <a:lnSpc>
                <a:spcPct val="100000"/>
              </a:lnSpc>
              <a:buFont typeface="Arial" panose="020B0604020202020204" pitchFamily="34" charset="0"/>
              <a:buChar char="•"/>
            </a:pPr>
            <a:r>
              <a:rPr lang="en-US" sz="2500" b="0" cap="none" spc="0" dirty="0"/>
              <a:t>Learning the mortgage industry</a:t>
            </a:r>
          </a:p>
          <a:p>
            <a:pPr lvl="1">
              <a:lnSpc>
                <a:spcPct val="100000"/>
              </a:lnSpc>
            </a:pPr>
            <a:endParaRPr lang="en-US" sz="2500" b="0" cap="none" spc="0" dirty="0"/>
          </a:p>
          <a:p>
            <a:pPr lvl="1">
              <a:lnSpc>
                <a:spcPct val="100000"/>
              </a:lnSpc>
            </a:pPr>
            <a:r>
              <a:rPr lang="en-US" sz="2500" b="0" cap="none" spc="0" dirty="0"/>
              <a:t>What I’ve learned from my team members and executives:</a:t>
            </a:r>
          </a:p>
          <a:p>
            <a:pPr marL="600067" lvl="1" indent="-342900">
              <a:lnSpc>
                <a:spcPct val="100000"/>
              </a:lnSpc>
              <a:buFont typeface="Arial" panose="020B0604020202020204" pitchFamily="34" charset="0"/>
              <a:buChar char="•"/>
            </a:pPr>
            <a:r>
              <a:rPr lang="en-US" sz="2500" b="0" cap="none" spc="0" dirty="0"/>
              <a:t>Say </a:t>
            </a:r>
            <a:r>
              <a:rPr lang="en-US" sz="2500" cap="none" spc="0" dirty="0">
                <a:solidFill>
                  <a:srgbClr val="B0008E"/>
                </a:solidFill>
              </a:rPr>
              <a:t>yes</a:t>
            </a:r>
            <a:r>
              <a:rPr lang="en-US" sz="2500" b="0" cap="none" spc="0" dirty="0"/>
              <a:t>. Say </a:t>
            </a:r>
            <a:r>
              <a:rPr lang="en-US" sz="2500" cap="none" spc="0" dirty="0">
                <a:solidFill>
                  <a:srgbClr val="B0008E"/>
                </a:solidFill>
              </a:rPr>
              <a:t>yes</a:t>
            </a:r>
            <a:r>
              <a:rPr lang="en-US" sz="2500" b="0" cap="none" spc="0" dirty="0"/>
              <a:t>. And say </a:t>
            </a:r>
            <a:r>
              <a:rPr lang="en-US" sz="2500" cap="none" spc="0" dirty="0">
                <a:solidFill>
                  <a:srgbClr val="B0008E"/>
                </a:solidFill>
              </a:rPr>
              <a:t>yes</a:t>
            </a:r>
            <a:r>
              <a:rPr lang="en-US" sz="2500" b="0" cap="none" spc="0" dirty="0"/>
              <a:t> again.</a:t>
            </a:r>
          </a:p>
          <a:p>
            <a:pPr marL="600067" lvl="1" indent="-342900">
              <a:lnSpc>
                <a:spcPct val="100000"/>
              </a:lnSpc>
              <a:buFont typeface="Arial" panose="020B0604020202020204" pitchFamily="34" charset="0"/>
              <a:buChar char="•"/>
            </a:pPr>
            <a:r>
              <a:rPr lang="en-US" sz="2500" b="0" cap="none" spc="0" dirty="0"/>
              <a:t>Don’t get </a:t>
            </a:r>
            <a:r>
              <a:rPr lang="en-US" sz="2500" cap="none" spc="0" dirty="0">
                <a:solidFill>
                  <a:srgbClr val="B0008E"/>
                </a:solidFill>
              </a:rPr>
              <a:t>comfortable</a:t>
            </a:r>
            <a:r>
              <a:rPr lang="en-US" sz="2500" b="0" cap="none" spc="0" dirty="0"/>
              <a:t>.</a:t>
            </a:r>
          </a:p>
          <a:p>
            <a:pPr marL="600067" lvl="1" indent="-342900">
              <a:lnSpc>
                <a:spcPct val="100000"/>
              </a:lnSpc>
              <a:buFont typeface="Arial" panose="020B0604020202020204" pitchFamily="34" charset="0"/>
              <a:buChar char="•"/>
            </a:pPr>
            <a:r>
              <a:rPr lang="en-US" sz="2500" b="0" cap="none" spc="0" dirty="0"/>
              <a:t>Embrace </a:t>
            </a:r>
            <a:r>
              <a:rPr lang="en-US" sz="2500" cap="none" spc="0" dirty="0">
                <a:solidFill>
                  <a:srgbClr val="B0008E"/>
                </a:solidFill>
              </a:rPr>
              <a:t>challenges</a:t>
            </a:r>
            <a:r>
              <a:rPr lang="en-US" sz="2500" b="0" cap="none" spc="0" dirty="0"/>
              <a:t>.</a:t>
            </a:r>
          </a:p>
          <a:p>
            <a:pPr lvl="1">
              <a:lnSpc>
                <a:spcPct val="100000"/>
              </a:lnSpc>
            </a:pPr>
            <a:endParaRPr lang="en-US" sz="2500" b="0" cap="none" spc="0" dirty="0"/>
          </a:p>
          <a:p>
            <a:pPr lvl="1">
              <a:lnSpc>
                <a:spcPct val="100000"/>
              </a:lnSpc>
            </a:pPr>
            <a:r>
              <a:rPr lang="en-US" sz="2500" b="0" cap="none" spc="0" dirty="0"/>
              <a:t>Proudest Moment:</a:t>
            </a:r>
          </a:p>
          <a:p>
            <a:pPr marL="600067" lvl="1" indent="-342900">
              <a:lnSpc>
                <a:spcPct val="100000"/>
              </a:lnSpc>
              <a:buFont typeface="Arial" panose="020B0604020202020204" pitchFamily="34" charset="0"/>
              <a:buChar char="•"/>
            </a:pPr>
            <a:r>
              <a:rPr lang="en-US" sz="2500" b="0" cap="none" spc="0" dirty="0"/>
              <a:t>Picking out Jay Bray’s shorts for Hanging with Jay </a:t>
            </a:r>
            <a:r>
              <a:rPr lang="en-US" sz="2500" b="0" cap="none" spc="0" dirty="0">
                <a:sym typeface="Wingdings" pitchFamily="2" charset="2"/>
              </a:rPr>
              <a:t> </a:t>
            </a:r>
            <a:endParaRPr lang="en-US" sz="2500" b="0" cap="none" spc="0" dirty="0"/>
          </a:p>
          <a:p>
            <a:pPr lvl="1">
              <a:lnSpc>
                <a:spcPct val="100000"/>
              </a:lnSpc>
            </a:pPr>
            <a:endParaRPr lang="en-US" sz="2000" b="0" cap="none" spc="0" dirty="0"/>
          </a:p>
          <a:p>
            <a:pPr lvl="1">
              <a:lnSpc>
                <a:spcPct val="100000"/>
              </a:lnSpc>
            </a:pPr>
            <a:endParaRPr lang="en-US" sz="2000" b="0" cap="none" spc="0" dirty="0"/>
          </a:p>
        </p:txBody>
      </p:sp>
    </p:spTree>
    <p:extLst>
      <p:ext uri="{BB962C8B-B14F-4D97-AF65-F5344CB8AC3E}">
        <p14:creationId xmlns:p14="http://schemas.microsoft.com/office/powerpoint/2010/main" val="224994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DAD64F0-D58C-8D4C-97C4-D60AA8274D95}"/>
              </a:ext>
            </a:extLst>
          </p:cNvPr>
          <p:cNvSpPr txBox="1">
            <a:spLocks/>
          </p:cNvSpPr>
          <p:nvPr/>
        </p:nvSpPr>
        <p:spPr>
          <a:xfrm>
            <a:off x="-1" y="5448300"/>
            <a:ext cx="6696075" cy="1409700"/>
          </a:xfrm>
          <a:prstGeom prst="rect">
            <a:avLst/>
          </a:prstGeom>
        </p:spPr>
        <p:txBody>
          <a:bodyPr vert="horz" lIns="91440" tIns="45720" rIns="91440" bIns="45720" rtlCol="0" anchor="ctr">
            <a:noAutofit/>
          </a:bodyPr>
          <a:lstStyle>
            <a:lvl1pPr algn="l" defTabSz="514333" rtl="0" eaLnBrk="1" latinLnBrk="0" hangingPunct="1">
              <a:lnSpc>
                <a:spcPct val="90000"/>
              </a:lnSpc>
              <a:spcBef>
                <a:spcPct val="0"/>
              </a:spcBef>
              <a:buNone/>
              <a:defRPr sz="2475" b="0" i="0" kern="1200">
                <a:solidFill>
                  <a:srgbClr val="00B4D2"/>
                </a:solidFill>
                <a:latin typeface="Segoe UI Normal" charset="0"/>
                <a:ea typeface="+mj-ea"/>
                <a:cs typeface="+mj-cs"/>
              </a:defRPr>
            </a:lvl1pPr>
          </a:lstStyle>
          <a:p>
            <a:r>
              <a:rPr lang="en-US" sz="9500" b="1" cap="none" spc="0" dirty="0">
                <a:solidFill>
                  <a:schemeClr val="bg1"/>
                </a:solidFill>
                <a:effectLst>
                  <a:outerShdw blurRad="60007" dist="310007" dir="7680000" sy="30000" kx="1300200" algn="ctr" rotWithShape="0">
                    <a:prstClr val="black">
                      <a:alpha val="32000"/>
                    </a:prstClr>
                  </a:outerShdw>
                </a:effectLst>
              </a:rPr>
              <a:t>Thank you!</a:t>
            </a:r>
          </a:p>
        </p:txBody>
      </p:sp>
    </p:spTree>
    <p:extLst>
      <p:ext uri="{BB962C8B-B14F-4D97-AF65-F5344CB8AC3E}">
        <p14:creationId xmlns:p14="http://schemas.microsoft.com/office/powerpoint/2010/main" val="136107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002B"/>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DAD64F0-D58C-8D4C-97C4-D60AA8274D95}"/>
              </a:ext>
            </a:extLst>
          </p:cNvPr>
          <p:cNvSpPr>
            <a:spLocks noGrp="1"/>
          </p:cNvSpPr>
          <p:nvPr>
            <p:ph type="ctrTitle"/>
          </p:nvPr>
        </p:nvSpPr>
        <p:spPr>
          <a:xfrm>
            <a:off x="-1" y="4324350"/>
            <a:ext cx="12353925" cy="2533650"/>
          </a:xfrm>
        </p:spPr>
        <p:txBody>
          <a:bodyPr/>
          <a:lstStyle/>
          <a:p>
            <a:r>
              <a:rPr lang="en-US" sz="18000" b="1" dirty="0">
                <a:effectLst>
                  <a:outerShdw blurRad="60007" dist="310007" dir="7680000" sy="30000" kx="1300200" algn="ctr" rotWithShape="0">
                    <a:prstClr val="black">
                      <a:alpha val="32000"/>
                    </a:prstClr>
                  </a:outerShdw>
                </a:effectLst>
              </a:rPr>
              <a:t>Day-to-Day</a:t>
            </a:r>
          </a:p>
        </p:txBody>
      </p:sp>
    </p:spTree>
    <p:extLst>
      <p:ext uri="{BB962C8B-B14F-4D97-AF65-F5344CB8AC3E}">
        <p14:creationId xmlns:p14="http://schemas.microsoft.com/office/powerpoint/2010/main" val="258917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841165" y="1595981"/>
            <a:ext cx="6984966" cy="4888901"/>
          </a:xfrm>
        </p:spPr>
        <p:txBody>
          <a:bodyPr>
            <a:normAutofit/>
          </a:bodyPr>
          <a:lstStyle/>
          <a:p>
            <a:pPr marL="600067" lvl="1" indent="-342900">
              <a:lnSpc>
                <a:spcPct val="100000"/>
              </a:lnSpc>
              <a:buFont typeface="Wingdings" panose="05000000000000000000" pitchFamily="2" charset="2"/>
              <a:buChar char="§"/>
            </a:pPr>
            <a:r>
              <a:rPr lang="en-US" sz="3000" dirty="0"/>
              <a:t>Connect – News, Announcements, Events</a:t>
            </a:r>
          </a:p>
          <a:p>
            <a:pPr marL="600067" lvl="1" indent="-342900">
              <a:lnSpc>
                <a:spcPct val="100000"/>
              </a:lnSpc>
              <a:buFont typeface="Wingdings" panose="05000000000000000000" pitchFamily="2" charset="2"/>
              <a:buChar char="§"/>
            </a:pPr>
            <a:r>
              <a:rPr lang="en-US" sz="3000" dirty="0"/>
              <a:t>Emails</a:t>
            </a:r>
          </a:p>
          <a:p>
            <a:pPr marL="600067" lvl="1" indent="-342900">
              <a:lnSpc>
                <a:spcPct val="100000"/>
              </a:lnSpc>
              <a:buFont typeface="Wingdings" panose="05000000000000000000" pitchFamily="2" charset="2"/>
              <a:buChar char="§"/>
            </a:pPr>
            <a:r>
              <a:rPr lang="en-US" sz="3000" dirty="0"/>
              <a:t>Huddle Points</a:t>
            </a:r>
          </a:p>
          <a:p>
            <a:pPr marL="600067" lvl="1" indent="-342900">
              <a:lnSpc>
                <a:spcPct val="100000"/>
              </a:lnSpc>
              <a:buFont typeface="Wingdings" panose="05000000000000000000" pitchFamily="2" charset="2"/>
              <a:buChar char="§"/>
            </a:pPr>
            <a:r>
              <a:rPr lang="en-US" sz="3000" dirty="0"/>
              <a:t>Yammer</a:t>
            </a:r>
          </a:p>
          <a:p>
            <a:pPr marL="600067" lvl="1" indent="-342900">
              <a:lnSpc>
                <a:spcPct val="100000"/>
              </a:lnSpc>
              <a:buFont typeface="Wingdings" panose="05000000000000000000" pitchFamily="2" charset="2"/>
              <a:buChar char="§"/>
            </a:pPr>
            <a:r>
              <a:rPr lang="en-US" sz="3000" dirty="0"/>
              <a:t>Newsstand (TVs)</a:t>
            </a:r>
          </a:p>
          <a:p>
            <a:pPr marL="600067" lvl="1" indent="-342900">
              <a:lnSpc>
                <a:spcPct val="100000"/>
              </a:lnSpc>
              <a:buFont typeface="Wingdings" panose="05000000000000000000" pitchFamily="2" charset="2"/>
              <a:buChar char="§"/>
            </a:pPr>
            <a:r>
              <a:rPr lang="en-US" sz="3000" dirty="0"/>
              <a:t>In Case You Missed It </a:t>
            </a:r>
          </a:p>
          <a:p>
            <a:pPr marL="600067" lvl="1" indent="-342900">
              <a:lnSpc>
                <a:spcPct val="100000"/>
              </a:lnSpc>
              <a:buFont typeface="Wingdings" panose="05000000000000000000" pitchFamily="2" charset="2"/>
              <a:buChar char="§"/>
            </a:pPr>
            <a:r>
              <a:rPr lang="en-US" sz="3000" dirty="0"/>
              <a:t>Hanging with Jay – Talking points</a:t>
            </a:r>
          </a:p>
          <a:p>
            <a:pPr marL="514342" lvl="1" indent="-257175">
              <a:buFont typeface="Arial" panose="020B0604020202020204" pitchFamily="34" charset="0"/>
              <a:buChar char="•"/>
            </a:pPr>
            <a:endParaRPr lang="en-US" sz="1500" dirty="0"/>
          </a:p>
        </p:txBody>
      </p:sp>
      <p:sp>
        <p:nvSpPr>
          <p:cNvPr id="13" name="Title 12"/>
          <p:cNvSpPr>
            <a:spLocks noGrp="1"/>
          </p:cNvSpPr>
          <p:nvPr>
            <p:ph type="title"/>
          </p:nvPr>
        </p:nvSpPr>
        <p:spPr>
          <a:xfrm>
            <a:off x="1957789" y="578183"/>
            <a:ext cx="8258874" cy="569572"/>
          </a:xfrm>
        </p:spPr>
        <p:txBody>
          <a:bodyPr>
            <a:noAutofit/>
          </a:bodyPr>
          <a:lstStyle/>
          <a:p>
            <a:r>
              <a:rPr lang="en-US" sz="5000" b="1" dirty="0">
                <a:effectLst>
                  <a:outerShdw blurRad="60007" dist="310007" dir="7680000" sy="30000" kx="1300200" algn="ctr" rotWithShape="0">
                    <a:prstClr val="black">
                      <a:alpha val="32000"/>
                    </a:prstClr>
                  </a:outerShdw>
                </a:effectLst>
              </a:rPr>
              <a:t>Internal</a:t>
            </a:r>
            <a:r>
              <a:rPr lang="en-US" sz="5000" b="1" dirty="0"/>
              <a:t> </a:t>
            </a:r>
            <a:r>
              <a:rPr lang="en-US" sz="5000" b="1" dirty="0">
                <a:effectLst>
                  <a:outerShdw blurRad="60007" dist="310007" dir="7680000" sy="30000" kx="1300200" algn="ctr" rotWithShape="0">
                    <a:prstClr val="black">
                      <a:alpha val="32000"/>
                    </a:prstClr>
                  </a:outerShdw>
                </a:effectLst>
              </a:rPr>
              <a:t>Communications</a:t>
            </a:r>
          </a:p>
        </p:txBody>
      </p:sp>
      <p:pic>
        <p:nvPicPr>
          <p:cNvPr id="8" name="Picture 7">
            <a:extLst>
              <a:ext uri="{FF2B5EF4-FFF2-40B4-BE49-F238E27FC236}">
                <a16:creationId xmlns:a16="http://schemas.microsoft.com/office/drawing/2014/main" id="{8CC47AA5-F6E3-E440-81C8-0FFAB520A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277" y="2516720"/>
            <a:ext cx="3223029" cy="1608712"/>
          </a:xfrm>
          <a:prstGeom prst="rect">
            <a:avLst/>
          </a:prstGeom>
          <a:solidFill>
            <a:srgbClr val="00B4D2"/>
          </a:solidFill>
        </p:spPr>
      </p:pic>
    </p:spTree>
    <p:extLst>
      <p:ext uri="{BB962C8B-B14F-4D97-AF65-F5344CB8AC3E}">
        <p14:creationId xmlns:p14="http://schemas.microsoft.com/office/powerpoint/2010/main" val="347577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496731" y="1140279"/>
            <a:ext cx="3916183" cy="5242935"/>
          </a:xfrm>
        </p:spPr>
        <p:txBody>
          <a:bodyPr>
            <a:normAutofit/>
          </a:bodyPr>
          <a:lstStyle/>
          <a:p>
            <a:pPr marL="257175" indent="-257175">
              <a:lnSpc>
                <a:spcPct val="100000"/>
              </a:lnSpc>
              <a:buFont typeface="Arial" panose="020B0604020202020204" pitchFamily="34" charset="0"/>
              <a:buChar char="•"/>
            </a:pPr>
            <a:r>
              <a:rPr lang="en-US" sz="2200" dirty="0"/>
              <a:t>Friends and Family Discount Marketing Tool Kit</a:t>
            </a:r>
          </a:p>
          <a:p>
            <a:pPr marL="257175" indent="-257175">
              <a:lnSpc>
                <a:spcPct val="100000"/>
              </a:lnSpc>
              <a:buFont typeface="Arial" panose="020B0604020202020204" pitchFamily="34" charset="0"/>
              <a:buChar char="•"/>
            </a:pPr>
            <a:r>
              <a:rPr lang="en-US" sz="2200" dirty="0"/>
              <a:t>Friends and Family Discount Giveaway</a:t>
            </a:r>
          </a:p>
          <a:p>
            <a:pPr marL="257175" indent="-257175">
              <a:lnSpc>
                <a:spcPct val="100000"/>
              </a:lnSpc>
              <a:buFont typeface="Arial" panose="020B0604020202020204" pitchFamily="34" charset="0"/>
              <a:buChar char="•"/>
            </a:pPr>
            <a:r>
              <a:rPr lang="en-US" sz="2200" dirty="0"/>
              <a:t>Kindness Cards</a:t>
            </a:r>
          </a:p>
          <a:p>
            <a:pPr marL="257175" indent="-257175">
              <a:lnSpc>
                <a:spcPct val="100000"/>
              </a:lnSpc>
              <a:buFont typeface="Arial" panose="020B0604020202020204" pitchFamily="34" charset="0"/>
              <a:buChar char="•"/>
            </a:pPr>
            <a:r>
              <a:rPr lang="en-US" sz="2200" dirty="0"/>
              <a:t>Summer Meals Events</a:t>
            </a:r>
          </a:p>
          <a:p>
            <a:pPr marL="257175" indent="-257175">
              <a:lnSpc>
                <a:spcPct val="100000"/>
              </a:lnSpc>
              <a:buFont typeface="Arial" panose="020B0604020202020204" pitchFamily="34" charset="0"/>
              <a:buChar char="•"/>
            </a:pPr>
            <a:r>
              <a:rPr lang="en-US" sz="2200" dirty="0"/>
              <a:t>Design Your Career</a:t>
            </a:r>
          </a:p>
          <a:p>
            <a:pPr marL="257175" indent="-257175">
              <a:lnSpc>
                <a:spcPct val="100000"/>
              </a:lnSpc>
              <a:buFont typeface="Arial" panose="020B0604020202020204" pitchFamily="34" charset="0"/>
              <a:buChar char="•"/>
            </a:pPr>
            <a:r>
              <a:rPr lang="en-US" sz="2200" dirty="0"/>
              <a:t>Pulse Survey</a:t>
            </a:r>
          </a:p>
          <a:p>
            <a:pPr marL="257175" indent="-257175">
              <a:lnSpc>
                <a:spcPct val="100000"/>
              </a:lnSpc>
              <a:buFont typeface="Arial" panose="020B0604020202020204" pitchFamily="34" charset="0"/>
              <a:buChar char="•"/>
            </a:pPr>
            <a:r>
              <a:rPr lang="en-US" sz="2200" dirty="0"/>
              <a:t>TouchCare Contest</a:t>
            </a:r>
          </a:p>
          <a:p>
            <a:pPr marL="257175" indent="-257175">
              <a:lnSpc>
                <a:spcPct val="100000"/>
              </a:lnSpc>
              <a:buFont typeface="Arial" panose="020B0604020202020204" pitchFamily="34" charset="0"/>
              <a:buChar char="•"/>
            </a:pPr>
            <a:r>
              <a:rPr lang="en-US" sz="2200" dirty="0"/>
              <a:t>Summer Full of Yammer</a:t>
            </a:r>
          </a:p>
          <a:p>
            <a:pPr marL="257175" indent="-257175">
              <a:lnSpc>
                <a:spcPct val="100000"/>
              </a:lnSpc>
              <a:buFont typeface="Arial" panose="020B0604020202020204" pitchFamily="34" charset="0"/>
              <a:buChar char="•"/>
            </a:pPr>
            <a:r>
              <a:rPr lang="en-US" sz="2200" dirty="0"/>
              <a:t>CPR &amp; AED Training</a:t>
            </a:r>
          </a:p>
          <a:p>
            <a:pPr marL="257175" indent="-257175">
              <a:lnSpc>
                <a:spcPct val="100000"/>
              </a:lnSpc>
              <a:buFont typeface="Arial" panose="020B0604020202020204" pitchFamily="34" charset="0"/>
              <a:buChar char="•"/>
            </a:pPr>
            <a:r>
              <a:rPr lang="en-US" sz="2200" dirty="0"/>
              <a:t>Rally Communication</a:t>
            </a:r>
          </a:p>
          <a:p>
            <a:pPr marL="257175" indent="-257175">
              <a:lnSpc>
                <a:spcPct val="100000"/>
              </a:lnSpc>
              <a:buFont typeface="Arial" panose="020B0604020202020204" pitchFamily="34" charset="0"/>
              <a:buChar char="•"/>
            </a:pPr>
            <a:endParaRPr lang="en-US" sz="768" dirty="0"/>
          </a:p>
          <a:p>
            <a:pPr marL="514342" lvl="1" indent="-257175">
              <a:buFont typeface="Arial" panose="020B0604020202020204" pitchFamily="34" charset="0"/>
              <a:buChar char="•"/>
            </a:pPr>
            <a:endParaRPr lang="en-US" sz="768" dirty="0"/>
          </a:p>
          <a:p>
            <a:pPr marL="514342" lvl="1" indent="-257175">
              <a:buFont typeface="Arial" panose="020B0604020202020204" pitchFamily="34" charset="0"/>
              <a:buChar char="•"/>
            </a:pPr>
            <a:endParaRPr lang="en-US" sz="1500" dirty="0"/>
          </a:p>
        </p:txBody>
      </p:sp>
      <p:sp>
        <p:nvSpPr>
          <p:cNvPr id="13" name="Title 12"/>
          <p:cNvSpPr>
            <a:spLocks noGrp="1"/>
          </p:cNvSpPr>
          <p:nvPr>
            <p:ph type="title"/>
          </p:nvPr>
        </p:nvSpPr>
        <p:spPr>
          <a:xfrm>
            <a:off x="2543179" y="421500"/>
            <a:ext cx="7082238" cy="497993"/>
          </a:xfrm>
        </p:spPr>
        <p:txBody>
          <a:bodyPr>
            <a:noAutofit/>
          </a:bodyPr>
          <a:lstStyle/>
          <a:p>
            <a:r>
              <a:rPr lang="en-US" sz="5000" b="1" dirty="0">
                <a:effectLst>
                  <a:outerShdw blurRad="60007" dist="310007" dir="7680000" sy="30000" kx="1300200" algn="ctr" rotWithShape="0">
                    <a:prstClr val="black">
                      <a:alpha val="32000"/>
                    </a:prstClr>
                  </a:outerShdw>
                </a:effectLst>
              </a:rPr>
              <a:t>Communication Plans</a:t>
            </a:r>
          </a:p>
        </p:txBody>
      </p:sp>
      <p:pic>
        <p:nvPicPr>
          <p:cNvPr id="10" name="Picture 9">
            <a:extLst>
              <a:ext uri="{FF2B5EF4-FFF2-40B4-BE49-F238E27FC236}">
                <a16:creationId xmlns:a16="http://schemas.microsoft.com/office/drawing/2014/main" id="{68FC6FCA-08C1-E34F-8876-A87365D6601C}"/>
              </a:ext>
            </a:extLst>
          </p:cNvPr>
          <p:cNvPicPr>
            <a:picLocks noChangeAspect="1"/>
          </p:cNvPicPr>
          <p:nvPr/>
        </p:nvPicPr>
        <p:blipFill rotWithShape="1">
          <a:blip r:embed="rId3">
            <a:extLst>
              <a:ext uri="{28A0092B-C50C-407E-A947-70E740481C1C}">
                <a14:useLocalDpi xmlns:a14="http://schemas.microsoft.com/office/drawing/2010/main" val="0"/>
              </a:ext>
            </a:extLst>
          </a:blip>
          <a:srcRect l="8408" t="6507" r="7102" b="12187"/>
          <a:stretch/>
        </p:blipFill>
        <p:spPr>
          <a:xfrm>
            <a:off x="4412914" y="1261681"/>
            <a:ext cx="4397815" cy="5474831"/>
          </a:xfrm>
          <a:prstGeom prst="rect">
            <a:avLst/>
          </a:prstGeom>
          <a:ln w="28575">
            <a:solidFill>
              <a:schemeClr val="accent6"/>
            </a:solidFill>
          </a:ln>
        </p:spPr>
      </p:pic>
      <p:pic>
        <p:nvPicPr>
          <p:cNvPr id="12" name="Picture 11">
            <a:extLst>
              <a:ext uri="{FF2B5EF4-FFF2-40B4-BE49-F238E27FC236}">
                <a16:creationId xmlns:a16="http://schemas.microsoft.com/office/drawing/2014/main" id="{58DEFB66-A88C-0C41-ACEA-6DCC305C8431}"/>
              </a:ext>
            </a:extLst>
          </p:cNvPr>
          <p:cNvPicPr>
            <a:picLocks noChangeAspect="1"/>
          </p:cNvPicPr>
          <p:nvPr/>
        </p:nvPicPr>
        <p:blipFill rotWithShape="1">
          <a:blip r:embed="rId4">
            <a:extLst>
              <a:ext uri="{28A0092B-C50C-407E-A947-70E740481C1C}">
                <a14:useLocalDpi xmlns:a14="http://schemas.microsoft.com/office/drawing/2010/main" val="0"/>
              </a:ext>
            </a:extLst>
          </a:blip>
          <a:srcRect l="8513" t="10455" r="8454"/>
          <a:stretch/>
        </p:blipFill>
        <p:spPr>
          <a:xfrm>
            <a:off x="7613314" y="2281739"/>
            <a:ext cx="4397815" cy="3768824"/>
          </a:xfrm>
          <a:prstGeom prst="rect">
            <a:avLst/>
          </a:prstGeom>
          <a:ln w="28575">
            <a:solidFill>
              <a:schemeClr val="accent6"/>
            </a:solidFill>
          </a:ln>
        </p:spPr>
      </p:pic>
    </p:spTree>
    <p:extLst>
      <p:ext uri="{BB962C8B-B14F-4D97-AF65-F5344CB8AC3E}">
        <p14:creationId xmlns:p14="http://schemas.microsoft.com/office/powerpoint/2010/main" val="53626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49769" y="557149"/>
            <a:ext cx="7049931" cy="497993"/>
          </a:xfrm>
        </p:spPr>
        <p:txBody>
          <a:bodyPr>
            <a:noAutofit/>
          </a:bodyPr>
          <a:lstStyle/>
          <a:p>
            <a:r>
              <a:rPr lang="en-US" sz="5000" b="1" dirty="0">
                <a:effectLst>
                  <a:outerShdw blurRad="60007" dist="310007" dir="7680000" sy="30000" kx="1300200" algn="ctr" rotWithShape="0">
                    <a:prstClr val="black">
                      <a:alpha val="32000"/>
                    </a:prstClr>
                  </a:outerShdw>
                </a:effectLst>
              </a:rPr>
              <a:t>Service Now How-</a:t>
            </a:r>
            <a:r>
              <a:rPr lang="en-US" sz="5000" b="1" dirty="0" err="1">
                <a:effectLst>
                  <a:outerShdw blurRad="60007" dist="310007" dir="7680000" sy="30000" kx="1300200" algn="ctr" rotWithShape="0">
                    <a:prstClr val="black">
                      <a:alpha val="32000"/>
                    </a:prstClr>
                  </a:outerShdw>
                </a:effectLst>
              </a:rPr>
              <a:t>To’s</a:t>
            </a:r>
            <a:endParaRPr lang="en-US" sz="5000" b="1" dirty="0">
              <a:effectLst>
                <a:outerShdw blurRad="60007" dist="310007" dir="7680000" sy="30000" kx="1300200" algn="ctr" rotWithShape="0">
                  <a:prstClr val="black">
                    <a:alpha val="32000"/>
                  </a:prstClr>
                </a:outerShdw>
              </a:effectLst>
            </a:endParaRPr>
          </a:p>
        </p:txBody>
      </p:sp>
      <p:pic>
        <p:nvPicPr>
          <p:cNvPr id="8" name="Picture 7">
            <a:extLst>
              <a:ext uri="{FF2B5EF4-FFF2-40B4-BE49-F238E27FC236}">
                <a16:creationId xmlns:a16="http://schemas.microsoft.com/office/drawing/2014/main" id="{FFA54B4B-5266-7541-BB18-2830EC2B9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435" y="2264068"/>
            <a:ext cx="6154250" cy="4196080"/>
          </a:xfrm>
          <a:prstGeom prst="rect">
            <a:avLst/>
          </a:prstGeom>
          <a:ln w="28575">
            <a:solidFill>
              <a:schemeClr val="accent6"/>
            </a:solidFill>
          </a:ln>
        </p:spPr>
      </p:pic>
      <p:pic>
        <p:nvPicPr>
          <p:cNvPr id="19" name="Picture 18">
            <a:extLst>
              <a:ext uri="{FF2B5EF4-FFF2-40B4-BE49-F238E27FC236}">
                <a16:creationId xmlns:a16="http://schemas.microsoft.com/office/drawing/2014/main" id="{8C769594-BD72-4B43-B779-94BC289383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731" y="1536286"/>
            <a:ext cx="6199708" cy="4227071"/>
          </a:xfrm>
          <a:prstGeom prst="rect">
            <a:avLst/>
          </a:prstGeom>
          <a:ln w="28575">
            <a:solidFill>
              <a:schemeClr val="accent6"/>
            </a:solidFill>
          </a:ln>
        </p:spPr>
      </p:pic>
    </p:spTree>
    <p:extLst>
      <p:ext uri="{BB962C8B-B14F-4D97-AF65-F5344CB8AC3E}">
        <p14:creationId xmlns:p14="http://schemas.microsoft.com/office/powerpoint/2010/main" val="378816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562745" y="1105709"/>
            <a:ext cx="5426369" cy="1130450"/>
          </a:xfrm>
        </p:spPr>
        <p:txBody>
          <a:bodyPr>
            <a:normAutofit/>
          </a:bodyPr>
          <a:lstStyle/>
          <a:p>
            <a:pPr marL="514342" lvl="1" indent="-257175">
              <a:buFont typeface="Arial" panose="020B0604020202020204" pitchFamily="34" charset="0"/>
              <a:buChar char="•"/>
            </a:pPr>
            <a:endParaRPr lang="en-US" sz="768" dirty="0"/>
          </a:p>
          <a:p>
            <a:pPr marL="600067" lvl="1" indent="-342900">
              <a:lnSpc>
                <a:spcPct val="100000"/>
              </a:lnSpc>
              <a:buFont typeface="Wingdings" panose="05000000000000000000" pitchFamily="2" charset="2"/>
              <a:buChar char="§"/>
            </a:pPr>
            <a:r>
              <a:rPr lang="en-US" sz="2200" dirty="0"/>
              <a:t>Responsible for researching Bank of America’s innovative AI system</a:t>
            </a:r>
          </a:p>
        </p:txBody>
      </p:sp>
      <p:sp>
        <p:nvSpPr>
          <p:cNvPr id="13" name="Title 12"/>
          <p:cNvSpPr>
            <a:spLocks noGrp="1"/>
          </p:cNvSpPr>
          <p:nvPr>
            <p:ph type="title"/>
          </p:nvPr>
        </p:nvSpPr>
        <p:spPr>
          <a:xfrm>
            <a:off x="4382272" y="467157"/>
            <a:ext cx="3250241" cy="497993"/>
          </a:xfrm>
        </p:spPr>
        <p:txBody>
          <a:bodyPr>
            <a:noAutofit/>
          </a:bodyPr>
          <a:lstStyle/>
          <a:p>
            <a:pPr algn="ctr"/>
            <a:r>
              <a:rPr lang="en-US" sz="5000" b="1" dirty="0">
                <a:effectLst>
                  <a:outerShdw blurRad="60007" dist="310007" dir="7680000" sy="30000" kx="1300200" algn="ctr" rotWithShape="0">
                    <a:prstClr val="black">
                      <a:alpha val="32000"/>
                    </a:prstClr>
                  </a:outerShdw>
                </a:effectLst>
              </a:rPr>
              <a:t>Research</a:t>
            </a:r>
          </a:p>
        </p:txBody>
      </p:sp>
      <p:pic>
        <p:nvPicPr>
          <p:cNvPr id="3" name="Picture 2">
            <a:extLst>
              <a:ext uri="{FF2B5EF4-FFF2-40B4-BE49-F238E27FC236}">
                <a16:creationId xmlns:a16="http://schemas.microsoft.com/office/drawing/2014/main" id="{3609BCF7-E29F-314A-8411-AFC15C41D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276" y="2165312"/>
            <a:ext cx="3262497" cy="1703750"/>
          </a:xfrm>
          <a:prstGeom prst="rect">
            <a:avLst/>
          </a:prstGeom>
          <a:ln>
            <a:noFill/>
          </a:ln>
        </p:spPr>
      </p:pic>
      <p:pic>
        <p:nvPicPr>
          <p:cNvPr id="8" name="Picture 7">
            <a:extLst>
              <a:ext uri="{FF2B5EF4-FFF2-40B4-BE49-F238E27FC236}">
                <a16:creationId xmlns:a16="http://schemas.microsoft.com/office/drawing/2014/main" id="{633E8118-EE21-2E4E-9FF0-3E6F8945F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264" y="1116342"/>
            <a:ext cx="2001061" cy="1719661"/>
          </a:xfrm>
          <a:prstGeom prst="rect">
            <a:avLst/>
          </a:prstGeom>
          <a:ln>
            <a:noFill/>
          </a:ln>
        </p:spPr>
      </p:pic>
      <p:pic>
        <p:nvPicPr>
          <p:cNvPr id="2" name="Picture 1"/>
          <p:cNvPicPr>
            <a:picLocks noChangeAspect="1"/>
          </p:cNvPicPr>
          <p:nvPr/>
        </p:nvPicPr>
        <p:blipFill>
          <a:blip r:embed="rId5"/>
          <a:stretch>
            <a:fillRect/>
          </a:stretch>
        </p:blipFill>
        <p:spPr>
          <a:xfrm>
            <a:off x="5178546" y="4439788"/>
            <a:ext cx="5767980" cy="2139233"/>
          </a:xfrm>
          <a:prstGeom prst="rect">
            <a:avLst/>
          </a:prstGeom>
        </p:spPr>
      </p:pic>
      <p:sp>
        <p:nvSpPr>
          <p:cNvPr id="12" name="Content Placeholder 4"/>
          <p:cNvSpPr txBox="1">
            <a:spLocks/>
          </p:cNvSpPr>
          <p:nvPr/>
        </p:nvSpPr>
        <p:spPr>
          <a:xfrm>
            <a:off x="5759002" y="2745541"/>
            <a:ext cx="5681732" cy="1489493"/>
          </a:xfrm>
          <a:prstGeom prst="rect">
            <a:avLst/>
          </a:prstGeom>
        </p:spPr>
        <p:txBody>
          <a:bodyPr vert="horz" lIns="91440" tIns="45720" rIns="91440" bIns="45720" rtlCol="0">
            <a:normAutofit/>
          </a:bodyPr>
          <a:lstStyle>
            <a:lvl1pPr marL="0" indent="0" algn="l" defTabSz="514333" rtl="0" eaLnBrk="1" latinLnBrk="0" hangingPunct="1">
              <a:lnSpc>
                <a:spcPct val="90000"/>
              </a:lnSpc>
              <a:spcBef>
                <a:spcPts val="563"/>
              </a:spcBef>
              <a:buFont typeface="Arial" panose="020B0604020202020204" pitchFamily="34" charset="0"/>
              <a:buNone/>
              <a:defRPr sz="1520" kern="1200">
                <a:solidFill>
                  <a:srgbClr val="004261"/>
                </a:solidFill>
                <a:latin typeface="Georgia" charset="0"/>
                <a:ea typeface="Georgia" charset="0"/>
                <a:cs typeface="Georgia" charset="0"/>
              </a:defRPr>
            </a:lvl1pPr>
            <a:lvl2pPr marL="257167" indent="0" algn="l" defTabSz="514333" rtl="0" eaLnBrk="1" latinLnBrk="0" hangingPunct="1">
              <a:lnSpc>
                <a:spcPct val="90000"/>
              </a:lnSpc>
              <a:spcBef>
                <a:spcPts val="281"/>
              </a:spcBef>
              <a:buFont typeface="Arial" panose="020B0604020202020204" pitchFamily="34" charset="0"/>
              <a:buNone/>
              <a:defRPr sz="788" kern="1200">
                <a:solidFill>
                  <a:srgbClr val="004261"/>
                </a:solidFill>
                <a:latin typeface="Georgia" charset="0"/>
                <a:ea typeface="Georgia" charset="0"/>
                <a:cs typeface="Georgia" charset="0"/>
              </a:defRPr>
            </a:lvl2pPr>
            <a:lvl3pPr marL="514333" indent="0" algn="l" defTabSz="514333" rtl="0" eaLnBrk="1" latinLnBrk="0" hangingPunct="1">
              <a:lnSpc>
                <a:spcPct val="90000"/>
              </a:lnSpc>
              <a:spcBef>
                <a:spcPts val="281"/>
              </a:spcBef>
              <a:buFont typeface="Arial" panose="020B0604020202020204" pitchFamily="34" charset="0"/>
              <a:buNone/>
              <a:defRPr sz="675" kern="1200">
                <a:solidFill>
                  <a:srgbClr val="004261"/>
                </a:solidFill>
                <a:latin typeface="Georgia" charset="0"/>
                <a:ea typeface="Georgia" charset="0"/>
                <a:cs typeface="Georgia" charset="0"/>
              </a:defRPr>
            </a:lvl3pPr>
            <a:lvl4pPr marL="771500"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4pPr>
            <a:lvl5pPr marL="1028666"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5pPr>
            <a:lvl6pPr marL="12858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6pPr>
            <a:lvl7pPr marL="1542998"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7pPr>
            <a:lvl8pPr marL="1800165"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8pPr>
            <a:lvl9pPr marL="20573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9pPr>
          </a:lstStyle>
          <a:p>
            <a:pPr marL="600067" lvl="1" indent="-342900">
              <a:lnSpc>
                <a:spcPct val="100000"/>
              </a:lnSpc>
              <a:buFont typeface="Wingdings" panose="05000000000000000000" pitchFamily="2" charset="2"/>
              <a:buChar char="§"/>
            </a:pPr>
            <a:r>
              <a:rPr lang="en-US" sz="2000" b="0" cap="none" spc="0" dirty="0"/>
              <a:t>Responsible for researching competitor’s public responses to customer complaints regarding lawsuits, delinquencies, and  foreclosures</a:t>
            </a:r>
          </a:p>
        </p:txBody>
      </p:sp>
      <p:sp>
        <p:nvSpPr>
          <p:cNvPr id="14" name="Content Placeholder 4"/>
          <p:cNvSpPr txBox="1">
            <a:spLocks/>
          </p:cNvSpPr>
          <p:nvPr/>
        </p:nvSpPr>
        <p:spPr>
          <a:xfrm>
            <a:off x="802066" y="4730173"/>
            <a:ext cx="4376480" cy="1432041"/>
          </a:xfrm>
          <a:prstGeom prst="rect">
            <a:avLst/>
          </a:prstGeom>
        </p:spPr>
        <p:txBody>
          <a:bodyPr vert="horz" lIns="91440" tIns="45720" rIns="91440" bIns="45720" rtlCol="0">
            <a:normAutofit fontScale="92500"/>
          </a:bodyPr>
          <a:lstStyle>
            <a:lvl1pPr marL="0" indent="0" algn="l" defTabSz="514333" rtl="0" eaLnBrk="1" latinLnBrk="0" hangingPunct="1">
              <a:lnSpc>
                <a:spcPct val="90000"/>
              </a:lnSpc>
              <a:spcBef>
                <a:spcPts val="563"/>
              </a:spcBef>
              <a:buFont typeface="Arial" panose="020B0604020202020204" pitchFamily="34" charset="0"/>
              <a:buNone/>
              <a:defRPr sz="1520" kern="1200">
                <a:solidFill>
                  <a:srgbClr val="004261"/>
                </a:solidFill>
                <a:latin typeface="Georgia" charset="0"/>
                <a:ea typeface="Georgia" charset="0"/>
                <a:cs typeface="Georgia" charset="0"/>
              </a:defRPr>
            </a:lvl1pPr>
            <a:lvl2pPr marL="257167" indent="0" algn="l" defTabSz="514333" rtl="0" eaLnBrk="1" latinLnBrk="0" hangingPunct="1">
              <a:lnSpc>
                <a:spcPct val="90000"/>
              </a:lnSpc>
              <a:spcBef>
                <a:spcPts val="281"/>
              </a:spcBef>
              <a:buFont typeface="Arial" panose="020B0604020202020204" pitchFamily="34" charset="0"/>
              <a:buNone/>
              <a:defRPr sz="788" kern="1200">
                <a:solidFill>
                  <a:srgbClr val="004261"/>
                </a:solidFill>
                <a:latin typeface="Georgia" charset="0"/>
                <a:ea typeface="Georgia" charset="0"/>
                <a:cs typeface="Georgia" charset="0"/>
              </a:defRPr>
            </a:lvl2pPr>
            <a:lvl3pPr marL="514333" indent="0" algn="l" defTabSz="514333" rtl="0" eaLnBrk="1" latinLnBrk="0" hangingPunct="1">
              <a:lnSpc>
                <a:spcPct val="90000"/>
              </a:lnSpc>
              <a:spcBef>
                <a:spcPts val="281"/>
              </a:spcBef>
              <a:buFont typeface="Arial" panose="020B0604020202020204" pitchFamily="34" charset="0"/>
              <a:buNone/>
              <a:defRPr sz="675" kern="1200">
                <a:solidFill>
                  <a:srgbClr val="004261"/>
                </a:solidFill>
                <a:latin typeface="Georgia" charset="0"/>
                <a:ea typeface="Georgia" charset="0"/>
                <a:cs typeface="Georgia" charset="0"/>
              </a:defRPr>
            </a:lvl3pPr>
            <a:lvl4pPr marL="771500"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4pPr>
            <a:lvl5pPr marL="1028666" indent="0" algn="l" defTabSz="514333" rtl="0" eaLnBrk="1" latinLnBrk="0" hangingPunct="1">
              <a:lnSpc>
                <a:spcPct val="90000"/>
              </a:lnSpc>
              <a:spcBef>
                <a:spcPts val="281"/>
              </a:spcBef>
              <a:buFont typeface="Arial" panose="020B0604020202020204" pitchFamily="34" charset="0"/>
              <a:buNone/>
              <a:defRPr sz="563" kern="1200">
                <a:solidFill>
                  <a:srgbClr val="004261"/>
                </a:solidFill>
                <a:latin typeface="Georgia" charset="0"/>
                <a:ea typeface="Georgia" charset="0"/>
                <a:cs typeface="Georgia" charset="0"/>
              </a:defRPr>
            </a:lvl5pPr>
            <a:lvl6pPr marL="12858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6pPr>
            <a:lvl7pPr marL="1542998"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7pPr>
            <a:lvl8pPr marL="1800165"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8pPr>
            <a:lvl9pPr marL="2057332" indent="0" algn="l" defTabSz="514333" rtl="0" eaLnBrk="1" latinLnBrk="0" hangingPunct="1">
              <a:lnSpc>
                <a:spcPct val="90000"/>
              </a:lnSpc>
              <a:spcBef>
                <a:spcPts val="281"/>
              </a:spcBef>
              <a:buFont typeface="Arial" panose="020B0604020202020204" pitchFamily="34" charset="0"/>
              <a:buNone/>
              <a:defRPr sz="563" kern="1200">
                <a:solidFill>
                  <a:schemeClr val="tx1"/>
                </a:solidFill>
                <a:latin typeface="+mn-lt"/>
                <a:ea typeface="+mn-ea"/>
                <a:cs typeface="+mn-cs"/>
              </a:defRPr>
            </a:lvl9pPr>
          </a:lstStyle>
          <a:p>
            <a:pPr marL="600067" lvl="1" indent="-342900">
              <a:lnSpc>
                <a:spcPct val="100000"/>
              </a:lnSpc>
              <a:buFont typeface="Wingdings" panose="05000000000000000000" pitchFamily="2" charset="2"/>
              <a:buChar char="§"/>
            </a:pPr>
            <a:r>
              <a:rPr lang="en-US" sz="2200" b="0" cap="none" spc="0" dirty="0"/>
              <a:t>Responsible for researching email template platforms for the communications team to switch to from Microsoft Word</a:t>
            </a:r>
          </a:p>
        </p:txBody>
      </p:sp>
      <p:sp>
        <p:nvSpPr>
          <p:cNvPr id="6" name="Rectangle 5"/>
          <p:cNvSpPr/>
          <p:nvPr/>
        </p:nvSpPr>
        <p:spPr>
          <a:xfrm>
            <a:off x="789143" y="1112024"/>
            <a:ext cx="5047268" cy="306513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2066" y="4292913"/>
            <a:ext cx="10446959" cy="24574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50710" y="1112025"/>
            <a:ext cx="5298316" cy="306513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70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84"/>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DAD64F0-D58C-8D4C-97C4-D60AA8274D95}"/>
              </a:ext>
            </a:extLst>
          </p:cNvPr>
          <p:cNvSpPr>
            <a:spLocks noGrp="1"/>
          </p:cNvSpPr>
          <p:nvPr>
            <p:ph type="ctrTitle"/>
          </p:nvPr>
        </p:nvSpPr>
        <p:spPr>
          <a:xfrm>
            <a:off x="0" y="3390901"/>
            <a:ext cx="12192000" cy="3467100"/>
          </a:xfrm>
        </p:spPr>
        <p:txBody>
          <a:bodyPr/>
          <a:lstStyle/>
          <a:p>
            <a:r>
              <a:rPr lang="en-US" sz="15000" b="1" dirty="0">
                <a:effectLst>
                  <a:outerShdw blurRad="60007" dist="310007" dir="7680000" sy="30000" kx="1300200" algn="ctr" rotWithShape="0">
                    <a:prstClr val="black">
                      <a:alpha val="32000"/>
                    </a:prstClr>
                  </a:outerShdw>
                </a:effectLst>
              </a:rPr>
              <a:t>Summer Full </a:t>
            </a:r>
            <a:br>
              <a:rPr lang="en-US" sz="15000" b="1" dirty="0">
                <a:effectLst>
                  <a:outerShdw blurRad="60007" dist="310007" dir="7680000" sy="30000" kx="1300200" algn="ctr" rotWithShape="0">
                    <a:prstClr val="black">
                      <a:alpha val="32000"/>
                    </a:prstClr>
                  </a:outerShdw>
                </a:effectLst>
              </a:rPr>
            </a:br>
            <a:r>
              <a:rPr lang="en-US" sz="15000" b="1" dirty="0">
                <a:effectLst>
                  <a:outerShdw blurRad="60007" dist="310007" dir="7680000" sy="30000" kx="1300200" algn="ctr" rotWithShape="0">
                    <a:prstClr val="black">
                      <a:alpha val="32000"/>
                    </a:prstClr>
                  </a:outerShdw>
                </a:effectLst>
              </a:rPr>
              <a:t>of Yammer</a:t>
            </a:r>
          </a:p>
        </p:txBody>
      </p:sp>
    </p:spTree>
    <p:extLst>
      <p:ext uri="{BB962C8B-B14F-4D97-AF65-F5344CB8AC3E}">
        <p14:creationId xmlns:p14="http://schemas.microsoft.com/office/powerpoint/2010/main" val="63887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491839" y="1276350"/>
            <a:ext cx="4494730" cy="5366418"/>
          </a:xfrm>
        </p:spPr>
        <p:txBody>
          <a:bodyPr>
            <a:normAutofit lnSpcReduction="10000"/>
          </a:bodyPr>
          <a:lstStyle/>
          <a:p>
            <a:pPr marL="342900" indent="-342900">
              <a:lnSpc>
                <a:spcPct val="100000"/>
              </a:lnSpc>
              <a:buFont typeface="Arial" panose="020B0604020202020204" pitchFamily="34" charset="0"/>
              <a:buChar char="•"/>
            </a:pPr>
            <a:r>
              <a:rPr lang="en-US" sz="2300" dirty="0"/>
              <a:t>To increase Yammer engagement among team members</a:t>
            </a:r>
          </a:p>
          <a:p>
            <a:pPr marL="342900" indent="-342900">
              <a:lnSpc>
                <a:spcPct val="100000"/>
              </a:lnSpc>
              <a:buFont typeface="Arial" panose="020B0604020202020204" pitchFamily="34" charset="0"/>
              <a:buChar char="•"/>
            </a:pPr>
            <a:r>
              <a:rPr lang="en-US" sz="2300" dirty="0"/>
              <a:t>To promote Mr. Cooper’s three values: Challenger, Champion, and Cheerleader</a:t>
            </a:r>
          </a:p>
          <a:p>
            <a:pPr marL="342900" indent="-342900">
              <a:lnSpc>
                <a:spcPct val="100000"/>
              </a:lnSpc>
              <a:buFont typeface="Arial" panose="020B0604020202020204" pitchFamily="34" charset="0"/>
              <a:buChar char="•"/>
            </a:pPr>
            <a:r>
              <a:rPr lang="en-US" sz="2300" dirty="0"/>
              <a:t>1 contest per week; 4 contests total</a:t>
            </a:r>
          </a:p>
          <a:p>
            <a:pPr marL="771508" lvl="2" indent="-257175">
              <a:lnSpc>
                <a:spcPct val="100000"/>
              </a:lnSpc>
              <a:buFont typeface="Arial" panose="020B0604020202020204" pitchFamily="34" charset="0"/>
              <a:buChar char="•"/>
            </a:pPr>
            <a:r>
              <a:rPr lang="en-US" sz="2300" dirty="0"/>
              <a:t>#MrCooperChallenger</a:t>
            </a:r>
          </a:p>
          <a:p>
            <a:pPr marL="771508" lvl="2" indent="-257175">
              <a:lnSpc>
                <a:spcPct val="100000"/>
              </a:lnSpc>
              <a:buFont typeface="Arial" panose="020B0604020202020204" pitchFamily="34" charset="0"/>
              <a:buChar char="•"/>
            </a:pPr>
            <a:r>
              <a:rPr lang="en-US" sz="2300" dirty="0"/>
              <a:t>#MrCooperChampion</a:t>
            </a:r>
          </a:p>
          <a:p>
            <a:pPr marL="771508" lvl="2" indent="-257175">
              <a:lnSpc>
                <a:spcPct val="100000"/>
              </a:lnSpc>
              <a:buFont typeface="Arial" panose="020B0604020202020204" pitchFamily="34" charset="0"/>
              <a:buChar char="•"/>
            </a:pPr>
            <a:r>
              <a:rPr lang="en-US" sz="2300" dirty="0"/>
              <a:t>#MrCooperCheerleader</a:t>
            </a:r>
          </a:p>
          <a:p>
            <a:pPr marL="771508" lvl="2" indent="-257175">
              <a:lnSpc>
                <a:spcPct val="100000"/>
              </a:lnSpc>
              <a:buFont typeface="Arial" panose="020B0604020202020204" pitchFamily="34" charset="0"/>
              <a:buChar char="•"/>
            </a:pPr>
            <a:r>
              <a:rPr lang="en-US" sz="2300" dirty="0"/>
              <a:t>#WeAreMrCooper</a:t>
            </a:r>
          </a:p>
          <a:p>
            <a:pPr marL="342900" indent="-342900">
              <a:lnSpc>
                <a:spcPct val="100000"/>
              </a:lnSpc>
              <a:buFont typeface="Arial" panose="020B0604020202020204" pitchFamily="34" charset="0"/>
              <a:buChar char="•"/>
            </a:pPr>
            <a:r>
              <a:rPr lang="en-US" sz="2300" dirty="0"/>
              <a:t>3 winners per contest</a:t>
            </a:r>
          </a:p>
          <a:p>
            <a:pPr marL="342900" indent="-342900">
              <a:lnSpc>
                <a:spcPct val="100000"/>
              </a:lnSpc>
              <a:buFont typeface="Arial" panose="020B0604020202020204" pitchFamily="34" charset="0"/>
              <a:buChar char="•"/>
            </a:pPr>
            <a:r>
              <a:rPr lang="en-US" sz="2300" dirty="0"/>
              <a:t>2 #YamTips posted per contest</a:t>
            </a:r>
          </a:p>
          <a:p>
            <a:endParaRPr lang="en-US" dirty="0"/>
          </a:p>
        </p:txBody>
      </p:sp>
      <p:sp>
        <p:nvSpPr>
          <p:cNvPr id="13" name="Title 12"/>
          <p:cNvSpPr>
            <a:spLocks noGrp="1"/>
          </p:cNvSpPr>
          <p:nvPr>
            <p:ph type="title"/>
          </p:nvPr>
        </p:nvSpPr>
        <p:spPr>
          <a:xfrm>
            <a:off x="2739204" y="392843"/>
            <a:ext cx="6279814" cy="497993"/>
          </a:xfrm>
        </p:spPr>
        <p:txBody>
          <a:bodyPr>
            <a:noAutofit/>
          </a:bodyPr>
          <a:lstStyle/>
          <a:p>
            <a:r>
              <a:rPr lang="en-US" sz="5000" b="1" dirty="0">
                <a:effectLst>
                  <a:outerShdw blurRad="60007" dist="310007" dir="7680000" sy="30000" kx="1300200" algn="ctr" rotWithShape="0">
                    <a:prstClr val="black">
                      <a:alpha val="32000"/>
                    </a:prstClr>
                  </a:outerShdw>
                </a:effectLst>
              </a:rPr>
              <a:t>Campaign Overview </a:t>
            </a:r>
          </a:p>
        </p:txBody>
      </p:sp>
      <p:pic>
        <p:nvPicPr>
          <p:cNvPr id="3" name="Picture 2">
            <a:extLst>
              <a:ext uri="{FF2B5EF4-FFF2-40B4-BE49-F238E27FC236}">
                <a16:creationId xmlns:a16="http://schemas.microsoft.com/office/drawing/2014/main" id="{41CAA6AC-227A-8843-B4F0-9E313C75ED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1" r="1424"/>
          <a:stretch/>
        </p:blipFill>
        <p:spPr>
          <a:xfrm>
            <a:off x="6141853" y="1160050"/>
            <a:ext cx="5512521" cy="3202400"/>
          </a:xfrm>
          <a:prstGeom prst="rect">
            <a:avLst/>
          </a:prstGeom>
          <a:ln w="28575">
            <a:solidFill>
              <a:schemeClr val="accent6"/>
            </a:solidFill>
          </a:ln>
        </p:spPr>
      </p:pic>
      <p:pic>
        <p:nvPicPr>
          <p:cNvPr id="9" name="Picture 8">
            <a:extLst>
              <a:ext uri="{FF2B5EF4-FFF2-40B4-BE49-F238E27FC236}">
                <a16:creationId xmlns:a16="http://schemas.microsoft.com/office/drawing/2014/main" id="{0498A68D-B33D-9B4E-A8AA-7F4E2AE42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569" y="3728085"/>
            <a:ext cx="5624825" cy="3000408"/>
          </a:xfrm>
          <a:prstGeom prst="rect">
            <a:avLst/>
          </a:prstGeom>
          <a:ln w="19050">
            <a:solidFill>
              <a:schemeClr val="accent6"/>
            </a:solidFill>
          </a:ln>
        </p:spPr>
      </p:pic>
    </p:spTree>
    <p:extLst>
      <p:ext uri="{BB962C8B-B14F-4D97-AF65-F5344CB8AC3E}">
        <p14:creationId xmlns:p14="http://schemas.microsoft.com/office/powerpoint/2010/main" val="7343439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MrCooper_PRESENTATION_NEW">
  <a:themeElements>
    <a:clrScheme name="Mr Cooper Colors">
      <a:dk1>
        <a:srgbClr val="00B4D2"/>
      </a:dk1>
      <a:lt1>
        <a:srgbClr val="FFFFFF"/>
      </a:lt1>
      <a:dk2>
        <a:srgbClr val="004261"/>
      </a:dk2>
      <a:lt2>
        <a:srgbClr val="FFFFFF"/>
      </a:lt2>
      <a:accent1>
        <a:srgbClr val="53565A"/>
      </a:accent1>
      <a:accent2>
        <a:srgbClr val="888B8D"/>
      </a:accent2>
      <a:accent3>
        <a:srgbClr val="FF8F1C"/>
      </a:accent3>
      <a:accent4>
        <a:srgbClr val="E4002B"/>
      </a:accent4>
      <a:accent5>
        <a:srgbClr val="00AB84"/>
      </a:accent5>
      <a:accent6>
        <a:srgbClr val="B0008E"/>
      </a:accent6>
      <a:hlink>
        <a:srgbClr val="00B4D2"/>
      </a:hlink>
      <a:folHlink>
        <a:srgbClr val="FF801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01F9DD-C66C-6C4C-AC16-4524332C3142}" vid="{28C96EF8-54DA-614F-A712-7A1197F5A08D}"/>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80000"/>
          </a:lnSpc>
          <a:spcBef>
            <a:spcPts val="1200"/>
          </a:spcBef>
          <a:spcAft>
            <a:spcPts val="0"/>
          </a:spcAft>
          <a:buClrTx/>
          <a:buSzTx/>
          <a:buFontTx/>
          <a:buNone/>
          <a:tabLst/>
          <a:defRPr kumimoji="0" sz="17500" b="1" i="0" u="none" strike="noStrike" cap="all" spc="525"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267BDC092EB4489FBF4CA1503D578" ma:contentTypeVersion="6" ma:contentTypeDescription="Create a new document." ma:contentTypeScope="" ma:versionID="98cd9d25a9be38f4241acf3804011239">
  <xsd:schema xmlns:xsd="http://www.w3.org/2001/XMLSchema" xmlns:xs="http://www.w3.org/2001/XMLSchema" xmlns:p="http://schemas.microsoft.com/office/2006/metadata/properties" xmlns:ns2="408c36b6-0318-410e-af21-94a91ba4a872" xmlns:ns3="5a56c1ce-266b-4241-ad6e-da11d2d4deb0" targetNamespace="http://schemas.microsoft.com/office/2006/metadata/properties" ma:root="true" ma:fieldsID="1780b6ab19440e5559ad2d2341a4aa22" ns2:_="" ns3:_="">
    <xsd:import namespace="408c36b6-0318-410e-af21-94a91ba4a872"/>
    <xsd:import namespace="5a56c1ce-266b-4241-ad6e-da11d2d4deb0"/>
    <xsd:element name="properties">
      <xsd:complexType>
        <xsd:sequence>
          <xsd:element name="documentManagement">
            <xsd:complexType>
              <xsd:all>
                <xsd:element ref="ns2:UnilyIsFeaturedDocument" minOccurs="0"/>
                <xsd:element ref="ns2:UnilyIsTemplate" minOccurs="0"/>
                <xsd:element ref="ns2:l0f7e19ec1594d27a99d490bfb206580"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c36b6-0318-410e-af21-94a91ba4a872" elementFormDefault="qualified">
    <xsd:import namespace="http://schemas.microsoft.com/office/2006/documentManagement/types"/>
    <xsd:import namespace="http://schemas.microsoft.com/office/infopath/2007/PartnerControls"/>
    <xsd:element name="UnilyIsFeaturedDocument" ma:index="8" nillable="true" ma:displayName="Is Featured Document" ma:internalName="UnilyIsFeaturedDocument">
      <xsd:simpleType>
        <xsd:restriction base="dms:Boolean"/>
      </xsd:simpleType>
    </xsd:element>
    <xsd:element name="UnilyIsTemplate" ma:index="9" nillable="true" ma:displayName="Is Template" ma:internalName="UnilyIsTemplate">
      <xsd:simpleType>
        <xsd:restriction base="dms:Boolean"/>
      </xsd:simpleType>
    </xsd:element>
    <xsd:element name="l0f7e19ec1594d27a99d490bfb206580" ma:index="10" nillable="true" ma:taxonomy="true" ma:internalName="l0f7e19ec1594d27a99d490bfb206580" ma:taxonomyFieldName="UnilyDocumentCategory" ma:displayName="Document Category" ma:fieldId="{50f7e19e-c159-4d27-a99d-490bfb206580}" ma:taxonomyMulti="true" ma:sspId="142e3b12-d414-4eb8-8b4d-00ed1924443c" ma:termSetId="fa3c15ee-f456-4c9e-9334-cc81bec4228d"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5cc9b814-9676-426f-b18a-6dbdd0862e49}" ma:internalName="TaxCatchAll" ma:showField="CatchAllData" ma:web="408c36b6-0318-410e-af21-94a91ba4a87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5cc9b814-9676-426f-b18a-6dbdd0862e49}" ma:internalName="TaxCatchAllLabel" ma:readOnly="true" ma:showField="CatchAllDataLabel" ma:web="408c36b6-0318-410e-af21-94a91ba4a87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56c1ce-266b-4241-ad6e-da11d2d4deb0"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0f7e19ec1594d27a99d490bfb206580 xmlns="408c36b6-0318-410e-af21-94a91ba4a872">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46040647-617f-47c3-982a-9fde6022b150</TermId>
        </TermInfo>
        <TermInfo xmlns="http://schemas.microsoft.com/office/infopath/2007/PartnerControls">
          <TermName xmlns="http://schemas.microsoft.com/office/infopath/2007/PartnerControls">brand pantry</TermName>
          <TermId xmlns="http://schemas.microsoft.com/office/infopath/2007/PartnerControls">19fb909d-09c6-4c73-b71b-e1c9ecd3d01e</TermId>
        </TermInfo>
        <TermInfo xmlns="http://schemas.microsoft.com/office/infopath/2007/PartnerControls">
          <TermName xmlns="http://schemas.microsoft.com/office/infopath/2007/PartnerControls">marketing</TermName>
          <TermId xmlns="http://schemas.microsoft.com/office/infopath/2007/PartnerControls">e5957296-3621-46bb-8290-04e3e67c64ed</TermId>
        </TermInfo>
      </Terms>
    </l0f7e19ec1594d27a99d490bfb206580>
    <TaxCatchAll xmlns="408c36b6-0318-410e-af21-94a91ba4a872">
      <Value>123</Value>
      <Value>122</Value>
      <Value>121</Value>
    </TaxCatchAll>
    <UnilyIsTemplate xmlns="408c36b6-0318-410e-af21-94a91ba4a872">false</UnilyIsTemplate>
    <UnilyIsFeaturedDocument xmlns="408c36b6-0318-410e-af21-94a91ba4a872">false</UnilyIsFeaturedDocu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02B6E1-0FE0-4894-8209-48929F1EA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c36b6-0318-410e-af21-94a91ba4a872"/>
    <ds:schemaRef ds:uri="5a56c1ce-266b-4241-ad6e-da11d2d4d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8590F-8482-457B-8284-33545505CF1B}">
  <ds:schemaRefs>
    <ds:schemaRef ds:uri="5a56c1ce-266b-4241-ad6e-da11d2d4deb0"/>
    <ds:schemaRef ds:uri="http://schemas.microsoft.com/office/2006/documentManagement/types"/>
    <ds:schemaRef ds:uri="http://schemas.microsoft.com/office/2006/metadata/properties"/>
    <ds:schemaRef ds:uri="http://purl.org/dc/elements/1.1/"/>
    <ds:schemaRef ds:uri="408c36b6-0318-410e-af21-94a91ba4a872"/>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20BBC63-BE37-4955-B588-3C035D148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22313</TotalTime>
  <Words>421</Words>
  <Application>Microsoft Macintosh PowerPoint</Application>
  <PresentationFormat>Widescreen</PresentationFormat>
  <Paragraphs>86</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Brandon Grotesque Bold</vt:lpstr>
      <vt:lpstr>Calibri</vt:lpstr>
      <vt:lpstr>Georgia</vt:lpstr>
      <vt:lpstr>Georgia Bold</vt:lpstr>
      <vt:lpstr>Helvetica</vt:lpstr>
      <vt:lpstr>Lucida Grande</vt:lpstr>
      <vt:lpstr>Segoe UI Normal</vt:lpstr>
      <vt:lpstr>Sentinel Semibold</vt:lpstr>
      <vt:lpstr>Wingdings</vt:lpstr>
      <vt:lpstr>MrCooper_PRESENTATION_NEW</vt:lpstr>
      <vt:lpstr> Madison Parham Summer 2018</vt:lpstr>
      <vt:lpstr>What is communications?</vt:lpstr>
      <vt:lpstr>Day-to-Day</vt:lpstr>
      <vt:lpstr>Internal Communications</vt:lpstr>
      <vt:lpstr>Communication Plans</vt:lpstr>
      <vt:lpstr>Service Now How-To’s</vt:lpstr>
      <vt:lpstr>Research</vt:lpstr>
      <vt:lpstr>Summer Full  of Yammer</vt:lpstr>
      <vt:lpstr>Campaign Overview </vt:lpstr>
      <vt:lpstr>PowerPoint Presentation</vt:lpstr>
      <vt:lpstr>Connect- Newsroom</vt:lpstr>
      <vt:lpstr>Newsroom</vt:lpstr>
      <vt:lpstr>What’s  The  Latest?</vt:lpstr>
      <vt:lpstr>Connect- Marketing</vt:lpstr>
      <vt:lpstr>Marketing</vt:lpstr>
      <vt:lpstr>Corporate  Communications</vt:lpstr>
      <vt:lpstr>Brand</vt:lpstr>
      <vt:lpstr>Brand Pantry</vt:lpstr>
      <vt:lpstr>Marketing’s Greatest Hits</vt:lpstr>
      <vt:lpstr>Key Takeaways</vt:lpstr>
      <vt:lpstr>Key Takeaways</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 DAYS</dc:title>
  <dc:creator>Microsoft Office User</dc:creator>
  <cp:lastModifiedBy>Madison Parham</cp:lastModifiedBy>
  <cp:revision>84</cp:revision>
  <dcterms:created xsi:type="dcterms:W3CDTF">2018-07-09T18:39:27Z</dcterms:created>
  <dcterms:modified xsi:type="dcterms:W3CDTF">2018-08-08T16:19:11Z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0x010100526267BDC092EB4489FBF4CA1503D578</vt:lpwstr>
  </property>
  <property fmtid="{D5CDD505-2E9C-101B-9397-08002B2CF9AE}" pid="3" name="UnilyDocumentCategory">
    <vt:lpwstr>122;#brand|46040647-617f-47c3-982a-9fde6022b150;#121;#brand pantry|19fb909d-09c6-4c73-b71b-e1c9ecd3d01e;#123;#marketing|e5957296-3621-46bb-8290-04e3e67c64ed</vt:lpwstr>
  </property>
</Properties>
</file>